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7" r:id="rId7"/>
    <p:sldId id="346" r:id="rId8"/>
    <p:sldId id="344" r:id="rId9"/>
    <p:sldId id="342" r:id="rId10"/>
    <p:sldId id="341" r:id="rId11"/>
    <p:sldId id="339" r:id="rId12"/>
    <p:sldId id="337" r:id="rId13"/>
    <p:sldId id="335" r:id="rId14"/>
    <p:sldId id="333" r:id="rId15"/>
    <p:sldId id="332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38145"/>
            <a:ext cx="65246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-3249" r="11995" b="26971"/>
          <a:stretch>
            <a:fillRect/>
          </a:stretch>
        </p:blipFill>
        <p:spPr>
          <a:xfrm>
            <a:off x="4370070" y="3357245"/>
            <a:ext cx="7573645" cy="291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1247140" y="379730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414909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615" y="3357245"/>
            <a:ext cx="3932555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8" r="27992" b="13033"/>
          <a:stretch>
            <a:fillRect/>
          </a:stretch>
        </p:blipFill>
        <p:spPr>
          <a:xfrm>
            <a:off x="6096000" y="3933190"/>
            <a:ext cx="3919220" cy="278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1534795" y="379730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414909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710" y="4004945"/>
            <a:ext cx="48672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r="30220" b="9620"/>
          <a:stretch>
            <a:fillRect/>
          </a:stretch>
        </p:blipFill>
        <p:spPr>
          <a:xfrm>
            <a:off x="8040370" y="3940810"/>
            <a:ext cx="3731895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1510030" y="502158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4795" y="537337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4978"/>
          <a:stretch>
            <a:fillRect/>
          </a:stretch>
        </p:blipFill>
        <p:spPr>
          <a:xfrm>
            <a:off x="8112125" y="4004945"/>
            <a:ext cx="3771900" cy="275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2673" y="3243293"/>
            <a:ext cx="2651199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930" y="3068955"/>
            <a:ext cx="32004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960"/>
            <a:ext cx="10800000" cy="322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811720"/>
            <a:ext cx="10800000" cy="2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3695065" y="475615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19830" y="510794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t="225" r="32221" b="7450"/>
          <a:stretch>
            <a:fillRect/>
          </a:stretch>
        </p:blipFill>
        <p:spPr>
          <a:xfrm>
            <a:off x="7675245" y="4509135"/>
            <a:ext cx="2687320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t="8671"/>
          <a:stretch>
            <a:fillRect/>
          </a:stretch>
        </p:blipFill>
        <p:spPr>
          <a:xfrm>
            <a:off x="7747000" y="4509135"/>
            <a:ext cx="2281555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10229"/>
            <a:ext cx="2809523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238885"/>
            <a:ext cx="47529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" y="764355"/>
            <a:ext cx="986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1680" r="56661" b="24986"/>
          <a:stretch>
            <a:fillRect/>
          </a:stretch>
        </p:blipFill>
        <p:spPr>
          <a:xfrm>
            <a:off x="9552305" y="1484630"/>
            <a:ext cx="2583815" cy="20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3120" y="4220845"/>
            <a:ext cx="2468880" cy="208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" r="12659" b="26481"/>
          <a:stretch>
            <a:fillRect/>
          </a:stretch>
        </p:blipFill>
        <p:spPr>
          <a:xfrm>
            <a:off x="4799965" y="3803015"/>
            <a:ext cx="7162165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742315" y="3653155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4004945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5505" y="3933190"/>
            <a:ext cx="3476625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836745"/>
            <a:ext cx="1033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6143625" y="552577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1763" r="33555" b="5527"/>
          <a:stretch>
            <a:fillRect/>
          </a:stretch>
        </p:blipFill>
        <p:spPr>
          <a:xfrm>
            <a:off x="10200640" y="4940935"/>
            <a:ext cx="1866900" cy="193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9624"/>
          <a:stretch>
            <a:fillRect/>
          </a:stretch>
        </p:blipFill>
        <p:spPr>
          <a:xfrm>
            <a:off x="9939655" y="4940935"/>
            <a:ext cx="2155190" cy="1790700"/>
          </a:xfrm>
          <a:prstGeom prst="snip2SameRect">
            <a:avLst>
              <a:gd name="adj1" fmla="val 16667"/>
              <a:gd name="adj2" fmla="val 0"/>
            </a:avLst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68390" y="587756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380" y="3699864"/>
            <a:ext cx="2780952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310" y="3429000"/>
            <a:ext cx="5015230" cy="204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2470785" y="460756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5550" y="495935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3965" r="25552" b="6108"/>
          <a:stretch>
            <a:fillRect/>
          </a:stretch>
        </p:blipFill>
        <p:spPr>
          <a:xfrm>
            <a:off x="5231765" y="4293235"/>
            <a:ext cx="369697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3924" t="14264"/>
          <a:stretch>
            <a:fillRect/>
          </a:stretch>
        </p:blipFill>
        <p:spPr>
          <a:xfrm>
            <a:off x="5231765" y="4293235"/>
            <a:ext cx="445135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6192" y="3602180"/>
            <a:ext cx="2749797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039110"/>
            <a:ext cx="3552190" cy="366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4" r="35995" b="3716"/>
          <a:stretch>
            <a:fillRect/>
          </a:stretch>
        </p:blipFill>
        <p:spPr>
          <a:xfrm>
            <a:off x="5951855" y="3025775"/>
            <a:ext cx="3101975" cy="383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1390650" y="278892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314071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025775"/>
            <a:ext cx="3261995" cy="383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t="5751" r="21555" b="4079"/>
          <a:stretch>
            <a:fillRect/>
          </a:stretch>
        </p:blipFill>
        <p:spPr>
          <a:xfrm>
            <a:off x="6671945" y="4191000"/>
            <a:ext cx="3810635" cy="26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2470785" y="422910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550" y="458089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30" y="4220845"/>
            <a:ext cx="3568065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0795" y="3387203"/>
            <a:ext cx="2525858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284855"/>
            <a:ext cx="481012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1" b="72813"/>
          <a:stretch>
            <a:fillRect/>
          </a:stretch>
        </p:blipFill>
        <p:spPr>
          <a:xfrm>
            <a:off x="1318895" y="5237480"/>
            <a:ext cx="3023960" cy="11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5589270"/>
            <a:ext cx="2999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24224" b="9174"/>
          <a:stretch>
            <a:fillRect/>
          </a:stretch>
        </p:blipFill>
        <p:spPr>
          <a:xfrm>
            <a:off x="6600190" y="4077335"/>
            <a:ext cx="392684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760" y="3943350"/>
            <a:ext cx="4203065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