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2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3356610"/>
            <a:ext cx="104584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5732"/>
          <a:stretch>
            <a:fillRect/>
          </a:stretch>
        </p:blipFill>
        <p:spPr>
          <a:xfrm>
            <a:off x="1209675" y="2171700"/>
            <a:ext cx="9772650" cy="1113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1901" y="4526894"/>
            <a:ext cx="1047619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9" r="15321"/>
          <a:stretch>
            <a:fillRect/>
          </a:stretch>
        </p:blipFill>
        <p:spPr>
          <a:xfrm>
            <a:off x="1199515" y="4653280"/>
            <a:ext cx="3679825" cy="223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1"/>
          <a:stretch>
            <a:fillRect/>
          </a:stretch>
        </p:blipFill>
        <p:spPr>
          <a:xfrm>
            <a:off x="5447665" y="5085080"/>
            <a:ext cx="6481445" cy="176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619" y="1143818"/>
            <a:ext cx="1638095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415415" y="2780665"/>
            <a:ext cx="914536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22960"/>
            <a:ext cx="9133840" cy="60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935" y="1769110"/>
            <a:ext cx="64897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r="15321"/>
          <a:stretch>
            <a:fillRect/>
          </a:stretch>
        </p:blipFill>
        <p:spPr>
          <a:xfrm>
            <a:off x="8832215" y="3500755"/>
            <a:ext cx="3258185" cy="204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4070" y="2824480"/>
            <a:ext cx="26593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3832663"/>
            <a:ext cx="438095" cy="4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2855595" y="4364990"/>
            <a:ext cx="8106410" cy="236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760472"/>
            <a:ext cx="361905" cy="39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031990" y="4508500"/>
            <a:ext cx="2740660" cy="221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867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9264650" y="2204720"/>
            <a:ext cx="2740660" cy="221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3039997"/>
            <a:ext cx="2104761" cy="50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4457" y="2892000"/>
            <a:ext cx="346279" cy="3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5"/>
          <a:stretch>
            <a:fillRect/>
          </a:stretch>
        </p:blipFill>
        <p:spPr>
          <a:xfrm>
            <a:off x="1487170" y="1910715"/>
            <a:ext cx="10153740" cy="375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0413" y="2215910"/>
            <a:ext cx="2114285" cy="49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487805" y="2924810"/>
            <a:ext cx="914536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495" y="2106930"/>
            <a:ext cx="16598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815" y="2814955"/>
            <a:ext cx="33216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415415" y="3860800"/>
            <a:ext cx="914536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