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9" r:id="rId4"/>
    <p:sldId id="368" r:id="rId5"/>
    <p:sldId id="367" r:id="rId6"/>
    <p:sldId id="366" r:id="rId7"/>
    <p:sldId id="364" r:id="rId8"/>
    <p:sldId id="362" r:id="rId9"/>
    <p:sldId id="361" r:id="rId10"/>
    <p:sldId id="360" r:id="rId11"/>
    <p:sldId id="359" r:id="rId12"/>
    <p:sldId id="358" r:id="rId13"/>
    <p:sldId id="356" r:id="rId14"/>
    <p:sldId id="355" r:id="rId15"/>
    <p:sldId id="353" r:id="rId16"/>
    <p:sldId id="352" r:id="rId17"/>
    <p:sldId id="350" r:id="rId18"/>
    <p:sldId id="348" r:id="rId19"/>
    <p:sldId id="347" r:id="rId20"/>
    <p:sldId id="345" r:id="rId21"/>
    <p:sldId id="344" r:id="rId22"/>
    <p:sldId id="343" r:id="rId23"/>
    <p:sldId id="341" r:id="rId24"/>
    <p:sldId id="339" r:id="rId25"/>
    <p:sldId id="338" r:id="rId26"/>
    <p:sldId id="337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1" orient="horz" pos="21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  <p:guide orient="horz" pos="21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3503295" y="2780665"/>
            <a:ext cx="5087710" cy="11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935384"/>
            <a:ext cx="295238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486025"/>
            <a:ext cx="303212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780" y="3283585"/>
            <a:ext cx="89281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896401"/>
            <a:ext cx="809523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3211529"/>
            <a:ext cx="790476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3154926"/>
            <a:ext cx="780952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3860325"/>
            <a:ext cx="838095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4"/>
          <a:stretch>
            <a:fillRect/>
          </a:stretch>
        </p:blipFill>
        <p:spPr>
          <a:xfrm>
            <a:off x="4668520" y="4292600"/>
            <a:ext cx="3298825" cy="244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5" y="836745"/>
            <a:ext cx="10800000" cy="40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7226" y="3060049"/>
            <a:ext cx="809523" cy="33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6274" y="3718453"/>
            <a:ext cx="819047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4845" y="4434109"/>
            <a:ext cx="361904" cy="2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 t="10385" r="25324"/>
          <a:stretch>
            <a:fillRect/>
          </a:stretch>
        </p:blipFill>
        <p:spPr>
          <a:xfrm>
            <a:off x="9768205" y="4293870"/>
            <a:ext cx="2162810" cy="25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411670"/>
            <a:ext cx="10800000" cy="34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09601" y="4977235"/>
            <a:ext cx="3923809" cy="37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7915" y="5645150"/>
            <a:ext cx="77368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4839" y="6323240"/>
            <a:ext cx="4152380" cy="37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137950"/>
            <a:ext cx="2152380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2996565"/>
            <a:ext cx="3244215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4040188"/>
            <a:ext cx="3228571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872"/>
          <a:stretch>
            <a:fillRect/>
          </a:stretch>
        </p:blipFill>
        <p:spPr>
          <a:xfrm>
            <a:off x="4548505" y="3933190"/>
            <a:ext cx="407670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7"/>
          <a:stretch>
            <a:fillRect/>
          </a:stretch>
        </p:blipFill>
        <p:spPr>
          <a:xfrm>
            <a:off x="5015865" y="3860800"/>
            <a:ext cx="661289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143970"/>
            <a:ext cx="466666" cy="29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1831852"/>
            <a:ext cx="847619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7"/>
          <a:stretch>
            <a:fillRect/>
          </a:stretch>
        </p:blipFill>
        <p:spPr>
          <a:xfrm>
            <a:off x="2954655" y="3395980"/>
            <a:ext cx="661289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68880"/>
            <a:ext cx="342857" cy="2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1830835"/>
            <a:ext cx="857142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536989"/>
            <a:ext cx="828571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3243143"/>
            <a:ext cx="800000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7"/>
          <a:stretch>
            <a:fillRect/>
          </a:stretch>
        </p:blipFill>
        <p:spPr>
          <a:xfrm>
            <a:off x="4439285" y="3284855"/>
            <a:ext cx="661289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6"/>
          <a:stretch>
            <a:fillRect/>
          </a:stretch>
        </p:blipFill>
        <p:spPr>
          <a:xfrm>
            <a:off x="2387600" y="2493010"/>
            <a:ext cx="7416890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174780"/>
            <a:ext cx="1219047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64805"/>
            <a:ext cx="10800000" cy="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52132" y="4479889"/>
            <a:ext cx="838095" cy="38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6"/>
          <a:stretch>
            <a:fillRect/>
          </a:stretch>
        </p:blipFill>
        <p:spPr>
          <a:xfrm>
            <a:off x="3278505" y="4972050"/>
            <a:ext cx="6179185" cy="199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3253891"/>
            <a:ext cx="838096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6"/>
          <a:stretch>
            <a:fillRect/>
          </a:stretch>
        </p:blipFill>
        <p:spPr>
          <a:xfrm>
            <a:off x="2927350" y="4204335"/>
            <a:ext cx="667575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849283"/>
            <a:ext cx="380952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6"/>
          <a:stretch>
            <a:fillRect/>
          </a:stretch>
        </p:blipFill>
        <p:spPr>
          <a:xfrm>
            <a:off x="2999105" y="3284855"/>
            <a:ext cx="6179185" cy="199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5" r="23994"/>
          <a:stretch>
            <a:fillRect/>
          </a:stretch>
        </p:blipFill>
        <p:spPr>
          <a:xfrm>
            <a:off x="1991360" y="2348865"/>
            <a:ext cx="8352880" cy="367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657971"/>
            <a:ext cx="409523" cy="3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356610"/>
            <a:ext cx="9271635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4128697"/>
            <a:ext cx="876190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4090550"/>
            <a:ext cx="1828572" cy="35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2" t="112" r="23677"/>
          <a:stretch>
            <a:fillRect/>
          </a:stretch>
        </p:blipFill>
        <p:spPr>
          <a:xfrm>
            <a:off x="7248525" y="3861435"/>
            <a:ext cx="4824095" cy="301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897230"/>
            <a:ext cx="838095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1943735" y="2564765"/>
            <a:ext cx="8352880" cy="367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99650"/>
            <a:ext cx="295238" cy="30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9510" y="972185"/>
            <a:ext cx="269621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4" t="1592" b="10485"/>
          <a:stretch>
            <a:fillRect/>
          </a:stretch>
        </p:blipFill>
        <p:spPr>
          <a:xfrm>
            <a:off x="7247890" y="3212465"/>
            <a:ext cx="3427730" cy="335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976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4" t="1592" b="10485"/>
          <a:stretch>
            <a:fillRect/>
          </a:stretch>
        </p:blipFill>
        <p:spPr>
          <a:xfrm>
            <a:off x="4799330" y="3502660"/>
            <a:ext cx="3427730" cy="335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28"/>
            <a:ext cx="5228571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7842"/>
            <a:ext cx="1371428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67453"/>
            <a:ext cx="3438095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80385"/>
            <a:ext cx="441452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951605"/>
            <a:ext cx="55759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829699"/>
            <a:ext cx="1304761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457190"/>
            <a:ext cx="71431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7" grpId="0" bldLvl="0" animBg="1"/>
      <p:bldP spid="19" grpId="0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37"/>
            <a:ext cx="7038095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16100"/>
            <a:ext cx="755078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840601"/>
            <a:ext cx="6495238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488891"/>
            <a:ext cx="3095238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65782"/>
            <a:ext cx="697142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3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6045" y="1186368"/>
            <a:ext cx="270129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220648"/>
            <a:ext cx="333333" cy="29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3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05714" y="3163153"/>
            <a:ext cx="333333" cy="2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613330"/>
            <a:ext cx="276190" cy="2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64471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29435"/>
            <a:ext cx="304761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632843"/>
            <a:ext cx="266666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3337152"/>
            <a:ext cx="276190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