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5" r:id="rId7"/>
    <p:sldId id="334" r:id="rId8"/>
    <p:sldId id="332" r:id="rId9"/>
    <p:sldId id="331" r:id="rId10"/>
    <p:sldId id="330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  <p15:guide id="1" orient="horz" pos="218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  <p:guide orient="horz" pos="218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7245" y="2928620"/>
            <a:ext cx="547687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36895" y="2936875"/>
            <a:ext cx="222631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926205"/>
            <a:ext cx="8435340" cy="275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3703419"/>
            <a:ext cx="1085714" cy="49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149090"/>
            <a:ext cx="8435340" cy="275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4821199"/>
            <a:ext cx="4761904" cy="4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05" r="9806"/>
          <a:stretch>
            <a:fillRect/>
          </a:stretch>
        </p:blipFill>
        <p:spPr>
          <a:xfrm>
            <a:off x="9768205" y="4251325"/>
            <a:ext cx="2327910" cy="243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04605" y="2636520"/>
            <a:ext cx="277685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1115" y="3649345"/>
            <a:ext cx="32194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6666" y="5593192"/>
            <a:ext cx="523809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5820" y="928370"/>
            <a:ext cx="579755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6666" y="2155385"/>
            <a:ext cx="1066666" cy="45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15238" y="3109727"/>
            <a:ext cx="1076190" cy="46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6930"/>
            <a:ext cx="8675370" cy="602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9785" y="4679950"/>
            <a:ext cx="81343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9860" y="6309360"/>
            <a:ext cx="38798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9408795" y="3213100"/>
            <a:ext cx="2688590" cy="295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836745"/>
            <a:ext cx="10800000" cy="4974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7235" y="3200222"/>
            <a:ext cx="542857" cy="4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8187" y="5134844"/>
            <a:ext cx="400000" cy="3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3" t="6991" r="21990" b="3101"/>
          <a:stretch>
            <a:fillRect/>
          </a:stretch>
        </p:blipFill>
        <p:spPr>
          <a:xfrm>
            <a:off x="7680325" y="4509135"/>
            <a:ext cx="2106295" cy="237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285"/>
            <a:ext cx="9947910" cy="377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1989455"/>
            <a:ext cx="57277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365625"/>
            <a:ext cx="9947910" cy="260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0952" y="2136659"/>
            <a:ext cx="1695238" cy="49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155" y="2996565"/>
            <a:ext cx="242951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3049324"/>
            <a:ext cx="1600000" cy="49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5325" y="836930"/>
            <a:ext cx="10800080" cy="4975860"/>
            <a:chOff x="1134" y="1531"/>
            <a:chExt cx="17008" cy="783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" y="1531"/>
              <a:ext cx="17008" cy="181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" y="3345"/>
              <a:ext cx="17008" cy="602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653280"/>
            <a:ext cx="6900545" cy="225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