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2857500"/>
            <a:ext cx="111537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3057808"/>
            <a:ext cx="1190476" cy="5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3119916"/>
            <a:ext cx="1838095" cy="56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540" y="3960495"/>
            <a:ext cx="28511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2" t="15645" r="10660" b="1650"/>
          <a:stretch>
            <a:fillRect/>
          </a:stretch>
        </p:blipFill>
        <p:spPr>
          <a:xfrm>
            <a:off x="6456045" y="4004945"/>
            <a:ext cx="338582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180" y="2838450"/>
            <a:ext cx="121856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2" t="15645" r="10660" b="1650"/>
          <a:stretch>
            <a:fillRect/>
          </a:stretch>
        </p:blipFill>
        <p:spPr>
          <a:xfrm>
            <a:off x="7680325" y="3716655"/>
            <a:ext cx="338582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345910"/>
            <a:ext cx="409523" cy="4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4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7316" y="2894573"/>
            <a:ext cx="324223" cy="3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2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672" y="3387265"/>
            <a:ext cx="278139" cy="31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2343994"/>
            <a:ext cx="1161904" cy="4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7142" y="4363874"/>
            <a:ext cx="2419047" cy="5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1006" y="3178342"/>
            <a:ext cx="542102" cy="47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18" y="4118750"/>
            <a:ext cx="496927" cy="51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2625" y="5104370"/>
            <a:ext cx="551137" cy="47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4650" y="5847715"/>
            <a:ext cx="13525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5950" y="2727325"/>
            <a:ext cx="13157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0600" y="4308475"/>
            <a:ext cx="10356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4814" y="5304169"/>
            <a:ext cx="502768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8" t="254" r="65452" b="-254"/>
          <a:stretch>
            <a:fillRect/>
          </a:stretch>
        </p:blipFill>
        <p:spPr>
          <a:xfrm>
            <a:off x="9768205" y="2853055"/>
            <a:ext cx="2244725" cy="222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4220" y="4168140"/>
            <a:ext cx="13525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4167980"/>
            <a:ext cx="1085714" cy="54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879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580" y="3845560"/>
            <a:ext cx="38823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2" t="15645" r="10660" b="1650"/>
          <a:stretch>
            <a:fillRect/>
          </a:stretch>
        </p:blipFill>
        <p:spPr>
          <a:xfrm>
            <a:off x="4295775" y="4431030"/>
            <a:ext cx="338582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