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2833370"/>
            <a:ext cx="841057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5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322705"/>
            <a:ext cx="1016635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715" y="2423160"/>
            <a:ext cx="761428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239092"/>
            <a:ext cx="3733333" cy="48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912235"/>
            <a:ext cx="919924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686982"/>
            <a:ext cx="6123809" cy="5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82930" y="5429885"/>
            <a:ext cx="633349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animBg="1"/>
      <p:bldP spid="17" grpId="0" bldLvl="0" animBg="1"/>
      <p:bldP spid="21" grpId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777"/>
            <a:ext cx="3733333" cy="46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73555"/>
            <a:ext cx="887857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515079"/>
            <a:ext cx="5590476" cy="4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92475"/>
            <a:ext cx="6517005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334063"/>
            <a:ext cx="466666" cy="41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2160"/>
            <a:ext cx="8172450" cy="602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3068955"/>
            <a:ext cx="4089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5487752"/>
            <a:ext cx="371428" cy="4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5340"/>
            <a:ext cx="7867650" cy="591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b="20495"/>
          <a:stretch>
            <a:fillRect/>
          </a:stretch>
        </p:blipFill>
        <p:spPr>
          <a:xfrm>
            <a:off x="8112760" y="2420620"/>
            <a:ext cx="4073525" cy="300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3458907"/>
            <a:ext cx="333333" cy="4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523" y="4478444"/>
            <a:ext cx="647619" cy="4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4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2924625"/>
            <a:ext cx="10800000" cy="3122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1506" y="3325645"/>
            <a:ext cx="600000" cy="42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8180" y="4163060"/>
            <a:ext cx="6254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4839" y="5349844"/>
            <a:ext cx="619047" cy="42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2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0240" y="6052754"/>
            <a:ext cx="904953" cy="41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840" y="6003925"/>
            <a:ext cx="131572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3286517"/>
            <a:ext cx="971428" cy="4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5296243"/>
            <a:ext cx="914285" cy="4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2024-07-17T02:23:40Z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