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5" r:id="rId18"/>
    <p:sldId id="334" r:id="rId19"/>
    <p:sldId id="332" r:id="rId20"/>
    <p:sldId id="331" r:id="rId21"/>
    <p:sldId id="329" r:id="rId22"/>
    <p:sldId id="37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962275"/>
            <a:ext cx="63627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3124380"/>
            <a:ext cx="409523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8328660" y="3716655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9631" y="2999262"/>
            <a:ext cx="281359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10044430" cy="526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4515" y="2780665"/>
            <a:ext cx="147066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3912870"/>
            <a:ext cx="6267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4680" y="5619750"/>
            <a:ext cx="5435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10055225" y="2853055"/>
            <a:ext cx="2136775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41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2310" y="3943350"/>
            <a:ext cx="127698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t="5846" r="14888" b="4345"/>
          <a:stretch>
            <a:fillRect/>
          </a:stretch>
        </p:blipFill>
        <p:spPr>
          <a:xfrm>
            <a:off x="4511675" y="4491355"/>
            <a:ext cx="2810510" cy="236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0476" y="1295832"/>
            <a:ext cx="457142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3229301"/>
            <a:ext cx="438095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t="5846" r="14888" b="4345"/>
          <a:stretch>
            <a:fillRect/>
          </a:stretch>
        </p:blipFill>
        <p:spPr>
          <a:xfrm>
            <a:off x="8472170" y="3717290"/>
            <a:ext cx="2810510" cy="236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424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9679" y="2563190"/>
            <a:ext cx="352380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6" r="65557"/>
          <a:stretch>
            <a:fillRect/>
          </a:stretch>
        </p:blipFill>
        <p:spPr>
          <a:xfrm>
            <a:off x="5088255" y="4164965"/>
            <a:ext cx="2204720" cy="269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692600"/>
            <a:ext cx="10800000" cy="471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004" y="2903854"/>
            <a:ext cx="361904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1473" r="4222" b="4064"/>
          <a:stretch>
            <a:fillRect/>
          </a:stretch>
        </p:blipFill>
        <p:spPr>
          <a:xfrm>
            <a:off x="9048115" y="3644900"/>
            <a:ext cx="2855595" cy="28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101705"/>
            <a:ext cx="361905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4079875" y="4725670"/>
            <a:ext cx="4215130" cy="21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4799965" y="4653280"/>
            <a:ext cx="4215130" cy="21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3900"/>
            <a:ext cx="10200005" cy="294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5935" y="1864995"/>
            <a:ext cx="64960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357245"/>
            <a:ext cx="10200005" cy="355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1050" y="3501390"/>
            <a:ext cx="11811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0640" y="5085715"/>
            <a:ext cx="8642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460" y="6165850"/>
            <a:ext cx="6921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0476" y="2611176"/>
            <a:ext cx="1095238" cy="4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3535595"/>
            <a:ext cx="1085715" cy="4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4830" y="4352925"/>
            <a:ext cx="12255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047" y="5413024"/>
            <a:ext cx="1028571" cy="4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37"/>
          <a:stretch>
            <a:fillRect/>
          </a:stretch>
        </p:blipFill>
        <p:spPr>
          <a:xfrm>
            <a:off x="720090" y="972185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653915"/>
            <a:ext cx="8133080" cy="213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39832" r="-223" b="-5269"/>
          <a:stretch>
            <a:fillRect/>
          </a:stretch>
        </p:blipFill>
        <p:spPr>
          <a:xfrm>
            <a:off x="119380" y="706940"/>
            <a:ext cx="10800080" cy="615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980440"/>
            <a:ext cx="12661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980" y="1700530"/>
            <a:ext cx="160655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5445125"/>
            <a:ext cx="158623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1630" y="5445125"/>
            <a:ext cx="16256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8"/>
          <a:stretch>
            <a:fillRect/>
          </a:stretch>
        </p:blipFill>
        <p:spPr>
          <a:xfrm>
            <a:off x="6384290" y="5215890"/>
            <a:ext cx="5547360" cy="162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000" y="2220584"/>
            <a:ext cx="3171428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844675"/>
            <a:ext cx="4169410" cy="355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8173720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40370" y="6309360"/>
            <a:ext cx="3879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564580"/>
            <a:ext cx="10800000" cy="4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93" t="17875" b="36843"/>
          <a:stretch>
            <a:fillRect/>
          </a:stretch>
        </p:blipFill>
        <p:spPr>
          <a:xfrm>
            <a:off x="5664200" y="764540"/>
            <a:ext cx="286956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1200800"/>
            <a:ext cx="1076190" cy="4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155" y="2125345"/>
            <a:ext cx="27425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3984541"/>
            <a:ext cx="1095238" cy="4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3809" y="4909277"/>
            <a:ext cx="1038095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441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655820" y="5085080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5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24496"/>
            <a:ext cx="561904" cy="4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1991817"/>
            <a:ext cx="3714285" cy="4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418965" y="2966085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3126067"/>
            <a:ext cx="409523" cy="36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443730" y="4652645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730" y="2060575"/>
            <a:ext cx="13950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295775" y="3644900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2925287"/>
            <a:ext cx="1085714" cy="4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511675" y="3788410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25055" y="3100070"/>
            <a:ext cx="379793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4045122"/>
            <a:ext cx="1561904" cy="43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655820" y="4004945"/>
            <a:ext cx="3353435" cy="18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