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0" r:id="rId12"/>
    <p:sldId id="339" r:id="rId13"/>
    <p:sldId id="338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895" y="2943225"/>
            <a:ext cx="80295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2999740" y="5012690"/>
            <a:ext cx="6235065" cy="173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8445" y="3002280"/>
            <a:ext cx="177038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8095" y="3991047"/>
            <a:ext cx="2200000" cy="4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4933904"/>
            <a:ext cx="438095" cy="4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08725"/>
            <a:ext cx="10800000" cy="2046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92525" y="2948940"/>
            <a:ext cx="173545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99425" y="3961221"/>
            <a:ext cx="1009523" cy="43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4"/>
          <a:stretch>
            <a:fillRect/>
          </a:stretch>
        </p:blipFill>
        <p:spPr>
          <a:xfrm>
            <a:off x="9048750" y="3717290"/>
            <a:ext cx="2218055" cy="306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97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82183" y="2620854"/>
            <a:ext cx="813384" cy="33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3051" y="4057190"/>
            <a:ext cx="806056" cy="36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7660" y="4642485"/>
            <a:ext cx="199771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t="5408" r="17551" b="6081"/>
          <a:stretch>
            <a:fillRect/>
          </a:stretch>
        </p:blipFill>
        <p:spPr>
          <a:xfrm>
            <a:off x="8976360" y="2555240"/>
            <a:ext cx="3117850" cy="256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72000"/>
            <a:ext cx="10800000" cy="4798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1219800"/>
            <a:ext cx="1038095" cy="4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7142" y="2172877"/>
            <a:ext cx="1028571" cy="4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5520" y="3023235"/>
            <a:ext cx="122047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9" b="39792"/>
          <a:stretch>
            <a:fillRect/>
          </a:stretch>
        </p:blipFill>
        <p:spPr>
          <a:xfrm>
            <a:off x="5231855" y="3716655"/>
            <a:ext cx="3311435" cy="28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836295"/>
            <a:ext cx="9737725" cy="599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78495"/>
            <a:ext cx="10800000" cy="1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00952" y="1095862"/>
            <a:ext cx="780952" cy="50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2029591"/>
            <a:ext cx="552380" cy="50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0952" y="2972848"/>
            <a:ext cx="780952" cy="495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428" y="3906578"/>
            <a:ext cx="552380" cy="495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36295"/>
            <a:ext cx="8073390" cy="6202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93380" y="3644900"/>
            <a:ext cx="44894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4"/>
          <a:stretch>
            <a:fillRect/>
          </a:stretch>
        </p:blipFill>
        <p:spPr>
          <a:xfrm>
            <a:off x="9552305" y="2852420"/>
            <a:ext cx="2045970" cy="275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1904" y="3194461"/>
            <a:ext cx="580952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355" y="5006975"/>
            <a:ext cx="276288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5" y="836295"/>
            <a:ext cx="9237345" cy="6035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860" y="1077595"/>
            <a:ext cx="846391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860" y="1801495"/>
            <a:ext cx="188468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860" y="2564765"/>
            <a:ext cx="6245225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7860" y="3717290"/>
            <a:ext cx="398335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8320" y="4558665"/>
            <a:ext cx="50850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7860" y="5046980"/>
            <a:ext cx="330898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8320" y="6021070"/>
            <a:ext cx="5284470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836110"/>
            <a:ext cx="9838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1377" y="5240815"/>
            <a:ext cx="303666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6" t="7352" r="25553" b="5243"/>
          <a:stretch>
            <a:fillRect/>
          </a:stretch>
        </p:blipFill>
        <p:spPr>
          <a:xfrm>
            <a:off x="9840595" y="2925445"/>
            <a:ext cx="2242185" cy="228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5038868"/>
            <a:ext cx="361904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500"/>
            <a:ext cx="98763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7" b="29869"/>
          <a:stretch>
            <a:fillRect/>
          </a:stretch>
        </p:blipFill>
        <p:spPr>
          <a:xfrm>
            <a:off x="9521190" y="2781300"/>
            <a:ext cx="2670810" cy="176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5011328"/>
            <a:ext cx="419047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1965"/>
            <a:ext cx="1080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2999740" y="5012690"/>
            <a:ext cx="6235065" cy="173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4067238"/>
            <a:ext cx="361904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2855595" y="4580890"/>
            <a:ext cx="6235065" cy="173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