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29" r:id="rId8"/>
    <p:sldId id="346" r:id="rId9"/>
    <p:sldId id="328" r:id="rId10"/>
    <p:sldId id="347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790825"/>
            <a:ext cx="849630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86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8568" y="3987212"/>
            <a:ext cx="3152380" cy="46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7"/>
          <a:stretch>
            <a:fillRect/>
          </a:stretch>
        </p:blipFill>
        <p:spPr>
          <a:xfrm>
            <a:off x="6024245" y="3581400"/>
            <a:ext cx="3542030" cy="328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5" y="3615055"/>
            <a:ext cx="4192270" cy="241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24761" y="3291265"/>
            <a:ext cx="3152380" cy="46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t="4880" r="12206"/>
          <a:stretch>
            <a:fillRect/>
          </a:stretch>
        </p:blipFill>
        <p:spPr>
          <a:xfrm>
            <a:off x="8230870" y="3065145"/>
            <a:ext cx="3194050" cy="366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3291205"/>
            <a:ext cx="2868295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307648"/>
            <a:ext cx="390476" cy="43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/>
          <a:stretch>
            <a:fillRect/>
          </a:stretch>
        </p:blipFill>
        <p:spPr>
          <a:xfrm>
            <a:off x="4655820" y="3790315"/>
            <a:ext cx="2387600" cy="31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9566910" cy="614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7755" y="1772920"/>
            <a:ext cx="62230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2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5003" y="1910978"/>
            <a:ext cx="273155" cy="31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t="3547"/>
          <a:stretch>
            <a:fillRect/>
          </a:stretch>
        </p:blipFill>
        <p:spPr>
          <a:xfrm>
            <a:off x="8472170" y="2853055"/>
            <a:ext cx="3506470" cy="218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275330"/>
            <a:ext cx="10414000" cy="363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" y="835660"/>
            <a:ext cx="10414000" cy="190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4005" y="2066925"/>
            <a:ext cx="6845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4007485" y="1563370"/>
            <a:ext cx="4369435" cy="186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02"/>
          <a:stretch>
            <a:fillRect/>
          </a:stretch>
        </p:blipFill>
        <p:spPr>
          <a:xfrm>
            <a:off x="623570" y="800735"/>
            <a:ext cx="10800080" cy="605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5876925"/>
            <a:ext cx="74993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52"/>
          <a:stretch>
            <a:fillRect/>
          </a:stretch>
        </p:blipFill>
        <p:spPr>
          <a:xfrm>
            <a:off x="479425" y="1340670"/>
            <a:ext cx="10800080" cy="371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16"/>
          <a:stretch>
            <a:fillRect/>
          </a:stretch>
        </p:blipFill>
        <p:spPr>
          <a:xfrm>
            <a:off x="720090" y="972185"/>
            <a:ext cx="10800080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84"/>
          <a:stretch>
            <a:fillRect/>
          </a:stretch>
        </p:blipFill>
        <p:spPr>
          <a:xfrm>
            <a:off x="335280" y="1341305"/>
            <a:ext cx="10800080" cy="383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2277110"/>
            <a:ext cx="114998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4364990"/>
            <a:ext cx="15233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9" b="62116"/>
          <a:stretch>
            <a:fillRect/>
          </a:stretch>
        </p:blipFill>
        <p:spPr>
          <a:xfrm>
            <a:off x="6671945" y="4077335"/>
            <a:ext cx="3787775" cy="286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