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32" r:id="rId6"/>
    <p:sldId id="330" r:id="rId7"/>
    <p:sldId id="329" r:id="rId8"/>
    <p:sldId id="328" r:id="rId9"/>
    <p:sldId id="342" r:id="rId10"/>
    <p:sldId id="327" r:id="rId11"/>
    <p:sldId id="326" r:id="rId12"/>
    <p:sldId id="340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5755" y="2420620"/>
            <a:ext cx="9001125" cy="1790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98"/>
          <a:stretch>
            <a:fillRect/>
          </a:stretch>
        </p:blipFill>
        <p:spPr>
          <a:xfrm>
            <a:off x="767715" y="908685"/>
            <a:ext cx="10616565" cy="555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56"/>
          <a:stretch>
            <a:fillRect/>
          </a:stretch>
        </p:blipFill>
        <p:spPr>
          <a:xfrm>
            <a:off x="839470" y="1196525"/>
            <a:ext cx="10080000" cy="294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70"/>
          <a:stretch>
            <a:fillRect/>
          </a:stretch>
        </p:blipFill>
        <p:spPr>
          <a:xfrm>
            <a:off x="839470" y="4139565"/>
            <a:ext cx="10079990" cy="130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01"/>
          <a:stretch>
            <a:fillRect/>
          </a:stretch>
        </p:blipFill>
        <p:spPr>
          <a:xfrm>
            <a:off x="623570" y="1268915"/>
            <a:ext cx="9884410" cy="452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78"/>
          <a:stretch>
            <a:fillRect/>
          </a:stretch>
        </p:blipFill>
        <p:spPr>
          <a:xfrm>
            <a:off x="839470" y="764540"/>
            <a:ext cx="10079990" cy="597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37"/>
          <a:stretch>
            <a:fillRect/>
          </a:stretch>
        </p:blipFill>
        <p:spPr>
          <a:xfrm>
            <a:off x="767715" y="1556385"/>
            <a:ext cx="10079990" cy="138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" b="65067"/>
          <a:stretch>
            <a:fillRect/>
          </a:stretch>
        </p:blipFill>
        <p:spPr>
          <a:xfrm>
            <a:off x="767715" y="2924810"/>
            <a:ext cx="10079990" cy="223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20"/>
          <a:stretch>
            <a:fillRect/>
          </a:stretch>
        </p:blipFill>
        <p:spPr>
          <a:xfrm>
            <a:off x="911225" y="836295"/>
            <a:ext cx="10140950" cy="4404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244465"/>
            <a:ext cx="10140950" cy="1613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08500"/>
            <a:ext cx="10063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9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5" y="908500"/>
            <a:ext cx="107405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65"/>
          <a:stretch>
            <a:fillRect/>
          </a:stretch>
        </p:blipFill>
        <p:spPr>
          <a:xfrm>
            <a:off x="720090" y="828675"/>
            <a:ext cx="10079990" cy="584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70"/>
          <a:stretch>
            <a:fillRect/>
          </a:stretch>
        </p:blipFill>
        <p:spPr>
          <a:xfrm>
            <a:off x="767715" y="1340670"/>
            <a:ext cx="10079990" cy="173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2024-07-17T02:11:45Z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