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5" r:id="rId9"/>
    <p:sldId id="344" r:id="rId10"/>
    <p:sldId id="343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3" r:id="rId19"/>
    <p:sldId id="331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7720" y="3067050"/>
            <a:ext cx="54959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2977536"/>
            <a:ext cx="1057142" cy="45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24"/>
          <a:stretch>
            <a:fillRect/>
          </a:stretch>
        </p:blipFill>
        <p:spPr>
          <a:xfrm>
            <a:off x="3935730" y="3500755"/>
            <a:ext cx="532447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37" r="72659"/>
          <a:stretch>
            <a:fillRect/>
          </a:stretch>
        </p:blipFill>
        <p:spPr>
          <a:xfrm>
            <a:off x="2207260" y="5805355"/>
            <a:ext cx="2952840" cy="7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4" b="17505"/>
          <a:stretch>
            <a:fillRect/>
          </a:stretch>
        </p:blipFill>
        <p:spPr>
          <a:xfrm>
            <a:off x="5375910" y="3645535"/>
            <a:ext cx="6346825" cy="304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36140" y="5670550"/>
            <a:ext cx="283654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3604895"/>
            <a:ext cx="1884045" cy="2999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650" y="4220845"/>
            <a:ext cx="2503170" cy="236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2018" y="4763576"/>
            <a:ext cx="812698" cy="32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1465" y="6150610"/>
            <a:ext cx="81089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7369" y="6165442"/>
            <a:ext cx="391836" cy="363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174860"/>
            <a:ext cx="523809" cy="4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4109407"/>
            <a:ext cx="1057142" cy="4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1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48905" y="3611245"/>
            <a:ext cx="35115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210559"/>
            <a:ext cx="333334" cy="38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106788"/>
            <a:ext cx="371428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437380"/>
            <a:ext cx="9802495" cy="25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50385"/>
            <a:ext cx="10800000" cy="3851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9520" y="2904887"/>
            <a:ext cx="761904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2377" y="3829607"/>
            <a:ext cx="1066666" cy="4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4727575" y="4365625"/>
            <a:ext cx="4214495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19" y="3982974"/>
            <a:ext cx="761904" cy="4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5831483"/>
            <a:ext cx="752380" cy="4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069096"/>
            <a:ext cx="514285" cy="4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3333" y="3974661"/>
            <a:ext cx="1066666" cy="4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94" b="47929"/>
          <a:stretch>
            <a:fillRect/>
          </a:stretch>
        </p:blipFill>
        <p:spPr>
          <a:xfrm>
            <a:off x="551180" y="5300980"/>
            <a:ext cx="5064125" cy="147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29" r="35167" b="380"/>
          <a:stretch>
            <a:fillRect/>
          </a:stretch>
        </p:blipFill>
        <p:spPr>
          <a:xfrm>
            <a:off x="6390640" y="5445125"/>
            <a:ext cx="5129530" cy="12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62730" y="3394710"/>
            <a:ext cx="141986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9523" y="4411691"/>
            <a:ext cx="1114285" cy="5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2029652"/>
            <a:ext cx="1104761" cy="47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4802416"/>
            <a:ext cx="476190" cy="4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94" b="47929"/>
          <a:stretch>
            <a:fillRect/>
          </a:stretch>
        </p:blipFill>
        <p:spPr>
          <a:xfrm>
            <a:off x="4007485" y="5485130"/>
            <a:ext cx="3926205" cy="114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29" r="35167" b="380"/>
          <a:stretch>
            <a:fillRect/>
          </a:stretch>
        </p:blipFill>
        <p:spPr>
          <a:xfrm>
            <a:off x="8184515" y="5589270"/>
            <a:ext cx="3977005" cy="100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1200666"/>
            <a:ext cx="761904" cy="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106222"/>
            <a:ext cx="523809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53" t="30152" b="18595"/>
          <a:stretch>
            <a:fillRect/>
          </a:stretch>
        </p:blipFill>
        <p:spPr>
          <a:xfrm>
            <a:off x="8256270" y="3213100"/>
            <a:ext cx="3178175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00952" y="1276941"/>
            <a:ext cx="30476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809" y="2191764"/>
            <a:ext cx="30476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761" y="4040470"/>
            <a:ext cx="59047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305" y="2163445"/>
            <a:ext cx="24250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0952" y="3049839"/>
            <a:ext cx="990476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5714" y="3030776"/>
            <a:ext cx="1047619" cy="4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666" y="4870331"/>
            <a:ext cx="1066666" cy="4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30" y="1210310"/>
            <a:ext cx="28505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6190" y="2153112"/>
            <a:ext cx="1123809" cy="4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2857" y="3067522"/>
            <a:ext cx="2076190" cy="4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93820" y="3860800"/>
            <a:ext cx="10941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4411" y="6149097"/>
            <a:ext cx="873764" cy="40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788860"/>
            <a:ext cx="10800000" cy="1725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3896" y="3998542"/>
            <a:ext cx="1057142" cy="42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96" y="4903987"/>
            <a:ext cx="1038095" cy="4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24"/>
          <a:stretch>
            <a:fillRect/>
          </a:stretch>
        </p:blipFill>
        <p:spPr>
          <a:xfrm>
            <a:off x="4871720" y="4581525"/>
            <a:ext cx="532447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370" y="1923415"/>
            <a:ext cx="125793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24"/>
          <a:stretch>
            <a:fillRect/>
          </a:stretch>
        </p:blipFill>
        <p:spPr>
          <a:xfrm>
            <a:off x="3719830" y="3644900"/>
            <a:ext cx="532447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6745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4396" y="1103857"/>
            <a:ext cx="590476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1505" y="2828290"/>
            <a:ext cx="139636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01"/>
          <a:stretch>
            <a:fillRect/>
          </a:stretch>
        </p:blipFill>
        <p:spPr>
          <a:xfrm>
            <a:off x="8077200" y="4797425"/>
            <a:ext cx="4072890" cy="192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3" y="1181916"/>
            <a:ext cx="1066666" cy="47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3968083"/>
            <a:ext cx="314285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24"/>
          <a:stretch>
            <a:fillRect/>
          </a:stretch>
        </p:blipFill>
        <p:spPr>
          <a:xfrm>
            <a:off x="5447665" y="3573145"/>
            <a:ext cx="532447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