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4" r:id="rId12"/>
    <p:sldId id="341" r:id="rId13"/>
    <p:sldId id="340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620" y="3009900"/>
            <a:ext cx="55721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293235"/>
            <a:ext cx="6323965" cy="250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861250"/>
            <a:ext cx="10800000" cy="1083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05474" y="4139241"/>
            <a:ext cx="371428" cy="37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420435"/>
            <a:ext cx="10800000" cy="392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035" y="1052830"/>
            <a:ext cx="6323965" cy="250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0480"/>
            <a:ext cx="10800000" cy="414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800000" cy="2142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785" y="2205355"/>
            <a:ext cx="59372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8366760" y="3573145"/>
            <a:ext cx="3632835" cy="225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644900"/>
            <a:ext cx="7817485" cy="311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6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1315573"/>
            <a:ext cx="409523" cy="37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068955"/>
            <a:ext cx="8677275" cy="346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1210451"/>
            <a:ext cx="390476" cy="3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2279787"/>
            <a:ext cx="580952" cy="38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068955"/>
            <a:ext cx="8677275" cy="346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8095" y="2239818"/>
            <a:ext cx="1047619" cy="4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717290"/>
            <a:ext cx="8190865" cy="326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5238" y="3242011"/>
            <a:ext cx="3314285" cy="46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4077335"/>
            <a:ext cx="847534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8"/>
          <a:stretch>
            <a:fillRect/>
          </a:stretch>
        </p:blipFill>
        <p:spPr>
          <a:xfrm>
            <a:off x="5543550" y="2997200"/>
            <a:ext cx="5976620" cy="350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010" y="-99060"/>
            <a:ext cx="7639685" cy="577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5661025"/>
            <a:ext cx="7640955" cy="127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173938"/>
            <a:ext cx="2161904" cy="50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2175582"/>
            <a:ext cx="580952" cy="38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2780665"/>
            <a:ext cx="7305040" cy="382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115" y="3166745"/>
            <a:ext cx="17970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730" y="4149725"/>
            <a:ext cx="22891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5" y="3123565"/>
            <a:ext cx="123380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6" r="13256" b="3856"/>
          <a:stretch>
            <a:fillRect/>
          </a:stretch>
        </p:blipFill>
        <p:spPr>
          <a:xfrm>
            <a:off x="7967980" y="3717290"/>
            <a:ext cx="3409315" cy="310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188595"/>
            <a:ext cx="8994775" cy="668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260350"/>
            <a:ext cx="8058150" cy="659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/>
          <a:stretch>
            <a:fillRect/>
          </a:stretch>
        </p:blipFill>
        <p:spPr>
          <a:xfrm>
            <a:off x="7247890" y="476885"/>
            <a:ext cx="2538095" cy="352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09"/>
          <a:stretch>
            <a:fillRect/>
          </a:stretch>
        </p:blipFill>
        <p:spPr>
          <a:xfrm>
            <a:off x="1271270" y="4580890"/>
            <a:ext cx="10800080" cy="115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48115" y="4869180"/>
            <a:ext cx="29210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71"/>
          <a:stretch>
            <a:fillRect/>
          </a:stretch>
        </p:blipFill>
        <p:spPr>
          <a:xfrm>
            <a:off x="623570" y="1015550"/>
            <a:ext cx="10800080" cy="283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5470" y="1196975"/>
            <a:ext cx="55518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6813" y="3112386"/>
            <a:ext cx="1009523" cy="4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/>
          <a:stretch>
            <a:fillRect/>
          </a:stretch>
        </p:blipFill>
        <p:spPr>
          <a:xfrm>
            <a:off x="4826635" y="3068955"/>
            <a:ext cx="2538095" cy="352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335914"/>
            <a:ext cx="352380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8642" r="33555" b="3548"/>
          <a:stretch>
            <a:fillRect/>
          </a:stretch>
        </p:blipFill>
        <p:spPr>
          <a:xfrm>
            <a:off x="9120505" y="3860800"/>
            <a:ext cx="1774190" cy="279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739630" cy="603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2564765"/>
            <a:ext cx="48006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8617585" cy="612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2493010"/>
            <a:ext cx="4413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2024-07-17T06:53:51Z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