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1" r:id="rId8"/>
    <p:sldId id="330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225" y="2997200"/>
            <a:ext cx="10100310" cy="8756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1075"/>
            <a:ext cx="10536555" cy="4952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47" t="7365"/>
          <a:stretch>
            <a:fillRect/>
          </a:stretch>
        </p:blipFill>
        <p:spPr>
          <a:xfrm>
            <a:off x="10272395" y="2853055"/>
            <a:ext cx="2023745" cy="2442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855"/>
            <a:ext cx="10800000" cy="4336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4940" y="1123315"/>
            <a:ext cx="138239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62645" y="2390775"/>
            <a:ext cx="34925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29523" y="3429714"/>
            <a:ext cx="1257142" cy="447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47" t="7365"/>
          <a:stretch>
            <a:fillRect/>
          </a:stretch>
        </p:blipFill>
        <p:spPr>
          <a:xfrm>
            <a:off x="5160010" y="4004945"/>
            <a:ext cx="2370455" cy="2861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92785"/>
            <a:ext cx="9565640" cy="6214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07485" y="909320"/>
            <a:ext cx="1456690" cy="994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99965" y="5085715"/>
            <a:ext cx="208280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4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95905" y="793750"/>
            <a:ext cx="2114550" cy="88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58095" y="3401786"/>
            <a:ext cx="409523" cy="352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05714" y="4478514"/>
            <a:ext cx="457142" cy="362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59" t="39393" r="9370" b="31637"/>
          <a:stretch>
            <a:fillRect/>
          </a:stretch>
        </p:blipFill>
        <p:spPr>
          <a:xfrm>
            <a:off x="3432175" y="5157470"/>
            <a:ext cx="6696710" cy="1570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24755" y="1085850"/>
            <a:ext cx="144462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15238" y="3480405"/>
            <a:ext cx="371428" cy="419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72380" y="4548623"/>
            <a:ext cx="409523" cy="429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1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3009265"/>
            <a:ext cx="7762875" cy="3848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6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77355" y="3168015"/>
            <a:ext cx="155194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00952" y="4441790"/>
            <a:ext cx="2657142" cy="505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13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20235" y="2969895"/>
            <a:ext cx="141033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56045" y="3788410"/>
            <a:ext cx="2566670" cy="84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49190" y="5738495"/>
            <a:ext cx="1276985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45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19770" y="1167130"/>
            <a:ext cx="249237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5440" y="2173605"/>
            <a:ext cx="413448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265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96937" y="4498054"/>
            <a:ext cx="303557" cy="35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46" r="47553"/>
          <a:stretch>
            <a:fillRect/>
          </a:stretch>
        </p:blipFill>
        <p:spPr>
          <a:xfrm>
            <a:off x="9359265" y="3284855"/>
            <a:ext cx="2832735" cy="2245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2024-07-17T09:45:03Z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