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0" r:id="rId8"/>
    <p:sldId id="328" r:id="rId9"/>
    <p:sldId id="327" r:id="rId10"/>
    <p:sldId id="342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0870" y="2895600"/>
            <a:ext cx="8429625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492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4648" y="3192915"/>
            <a:ext cx="518694" cy="41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8595" y="4199517"/>
            <a:ext cx="438896" cy="351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81330" y="5118241"/>
            <a:ext cx="965571" cy="41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5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77142" y="4749863"/>
            <a:ext cx="1133333" cy="496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636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68715" y="2233930"/>
            <a:ext cx="49784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39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63000" y="2254885"/>
            <a:ext cx="48577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759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87350" y="4180101"/>
            <a:ext cx="396489" cy="364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2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3650477"/>
            <a:ext cx="371428" cy="428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40" t="3309" r="47330" b="190"/>
          <a:stretch>
            <a:fillRect/>
          </a:stretch>
        </p:blipFill>
        <p:spPr>
          <a:xfrm>
            <a:off x="4079875" y="3307715"/>
            <a:ext cx="4667885" cy="3297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762635"/>
            <a:ext cx="8384400" cy="1986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2499995"/>
            <a:ext cx="8383270" cy="4358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40" t="3309" r="75241" b="190"/>
          <a:stretch>
            <a:fillRect/>
          </a:stretch>
        </p:blipFill>
        <p:spPr>
          <a:xfrm>
            <a:off x="8976360" y="260350"/>
            <a:ext cx="2303780" cy="3297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61" t="3309" r="47330" b="190"/>
          <a:stretch>
            <a:fillRect/>
          </a:stretch>
        </p:blipFill>
        <p:spPr>
          <a:xfrm>
            <a:off x="9120505" y="3500755"/>
            <a:ext cx="2219960" cy="3297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86666" y="2457714"/>
            <a:ext cx="1180952" cy="54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58340" y="4573270"/>
            <a:ext cx="145224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40"/>
          <a:stretch>
            <a:fillRect/>
          </a:stretch>
        </p:blipFill>
        <p:spPr>
          <a:xfrm>
            <a:off x="720090" y="972185"/>
            <a:ext cx="10800080" cy="5553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704195" y="4580890"/>
            <a:ext cx="92138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1270" y="5805170"/>
            <a:ext cx="94361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801"/>
          <a:stretch>
            <a:fillRect/>
          </a:stretch>
        </p:blipFill>
        <p:spPr>
          <a:xfrm>
            <a:off x="551180" y="1635945"/>
            <a:ext cx="10800080" cy="2073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07895" y="1628775"/>
            <a:ext cx="1580515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2024-07-17T09:47:31Z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