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935" y="2348865"/>
            <a:ext cx="666750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765" y="3429000"/>
            <a:ext cx="98964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8275" y="5248275"/>
            <a:ext cx="9950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8780" y="5947410"/>
            <a:ext cx="9442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0" y="1993265"/>
            <a:ext cx="11938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2862298"/>
            <a:ext cx="2209523" cy="4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22" b="31096"/>
          <a:stretch>
            <a:fillRect/>
          </a:stretch>
        </p:blipFill>
        <p:spPr>
          <a:xfrm>
            <a:off x="7176225" y="2637155"/>
            <a:ext cx="2387510" cy="396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82722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635" y="2492375"/>
            <a:ext cx="9081770" cy="433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020" y="1062990"/>
            <a:ext cx="12566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2841197"/>
            <a:ext cx="1057141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7619" y="3728112"/>
            <a:ext cx="1076190" cy="4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90815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571230" y="5198110"/>
            <a:ext cx="23323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2854" y="6234684"/>
            <a:ext cx="457142" cy="47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38092" y="6244234"/>
            <a:ext cx="2657142" cy="47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5260140"/>
            <a:ext cx="333333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2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7687" y="2894953"/>
            <a:ext cx="336526" cy="36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277143"/>
            <a:ext cx="371428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44088"/>
            <a:ext cx="361905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566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8092" y="1012308"/>
            <a:ext cx="1028572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4758" y="3673040"/>
            <a:ext cx="1047619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8568" y="5437325"/>
            <a:ext cx="1085714" cy="4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6671945" y="4682490"/>
            <a:ext cx="2372995" cy="221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86666" y="2643619"/>
            <a:ext cx="1076190" cy="4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666" y="2643619"/>
            <a:ext cx="1066666" cy="4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3905584"/>
            <a:ext cx="1057142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23" y="4772325"/>
            <a:ext cx="990476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5257" r="9555" b="89"/>
          <a:stretch>
            <a:fillRect/>
          </a:stretch>
        </p:blipFill>
        <p:spPr>
          <a:xfrm>
            <a:off x="9336405" y="4364990"/>
            <a:ext cx="2804795" cy="25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2134804"/>
            <a:ext cx="838095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20" y="2924810"/>
            <a:ext cx="12350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7559040" cy="593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71715" y="6341110"/>
            <a:ext cx="5645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71" b="52639"/>
          <a:stretch>
            <a:fillRect/>
          </a:stretch>
        </p:blipFill>
        <p:spPr>
          <a:xfrm>
            <a:off x="4584065" y="3573145"/>
            <a:ext cx="295021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6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83529" y="4117365"/>
            <a:ext cx="116236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192" y="4843219"/>
            <a:ext cx="163822" cy="29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210442"/>
            <a:ext cx="533333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087910"/>
            <a:ext cx="1028571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714" y="2087910"/>
            <a:ext cx="1047619" cy="4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2005" y="2832100"/>
            <a:ext cx="121539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3871458"/>
            <a:ext cx="1028571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370" y="1077595"/>
            <a:ext cx="11557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5" y="2884170"/>
            <a:ext cx="10337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4761" y="3920411"/>
            <a:ext cx="533333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91428" y="4588702"/>
            <a:ext cx="1038095" cy="43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365625"/>
            <a:ext cx="6997065" cy="246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2954993"/>
            <a:ext cx="1019047" cy="4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4756848"/>
            <a:ext cx="523809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180" y="1201420"/>
            <a:ext cx="11734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85" y="2079891"/>
            <a:ext cx="1638095" cy="46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34868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7135" y="6032500"/>
            <a:ext cx="65055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2096172"/>
            <a:ext cx="2076190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545" y="2752725"/>
            <a:ext cx="293370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3877698"/>
            <a:ext cx="1038095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5238" y="3858645"/>
            <a:ext cx="1609523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b="25535"/>
          <a:stretch>
            <a:fillRect/>
          </a:stretch>
        </p:blipFill>
        <p:spPr>
          <a:xfrm>
            <a:off x="5117465" y="4276725"/>
            <a:ext cx="2412365" cy="258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