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6" r:id="rId7"/>
    <p:sldId id="345" r:id="rId8"/>
    <p:sldId id="343" r:id="rId9"/>
    <p:sldId id="342" r:id="rId10"/>
    <p:sldId id="340" r:id="rId11"/>
    <p:sldId id="339" r:id="rId12"/>
    <p:sldId id="338" r:id="rId13"/>
    <p:sldId id="337" r:id="rId14"/>
    <p:sldId id="336" r:id="rId15"/>
    <p:sldId id="334" r:id="rId16"/>
    <p:sldId id="333" r:id="rId17"/>
    <p:sldId id="332" r:id="rId18"/>
    <p:sldId id="330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340" y="2348230"/>
            <a:ext cx="759142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430" y="3572510"/>
            <a:ext cx="42957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4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92456" y="2674419"/>
            <a:ext cx="326110" cy="36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29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93555" y="2912110"/>
            <a:ext cx="34671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5" y="836745"/>
            <a:ext cx="10800000" cy="4645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61"/>
          <a:stretch>
            <a:fillRect/>
          </a:stretch>
        </p:blipFill>
        <p:spPr>
          <a:xfrm>
            <a:off x="9840595" y="4293235"/>
            <a:ext cx="2292350" cy="2585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5" y="909135"/>
            <a:ext cx="10800000" cy="5472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31205" y="909320"/>
            <a:ext cx="194056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61820" y="4779725"/>
            <a:ext cx="476190" cy="4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61"/>
          <a:stretch>
            <a:fillRect/>
          </a:stretch>
        </p:blipFill>
        <p:spPr>
          <a:xfrm>
            <a:off x="9899650" y="3284855"/>
            <a:ext cx="2292350" cy="2585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3982269"/>
            <a:ext cx="1561904" cy="476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142" y="4896781"/>
            <a:ext cx="1047619" cy="476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28" r="24467" b="5329"/>
          <a:stretch>
            <a:fillRect/>
          </a:stretch>
        </p:blipFill>
        <p:spPr>
          <a:xfrm>
            <a:off x="9408795" y="4437380"/>
            <a:ext cx="2447925" cy="244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20000" y="5749285"/>
            <a:ext cx="2780952" cy="41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2836545"/>
            <a:ext cx="9562465" cy="2013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710"/>
            <a:ext cx="10800000" cy="2423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3068135"/>
            <a:ext cx="10800000" cy="3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77556" y="5291127"/>
            <a:ext cx="1047619" cy="46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3746" y="5291127"/>
            <a:ext cx="1095238" cy="48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4"/>
          <a:stretch>
            <a:fillRect/>
          </a:stretch>
        </p:blipFill>
        <p:spPr>
          <a:xfrm>
            <a:off x="4511675" y="4581525"/>
            <a:ext cx="3850640" cy="2423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55" y="972000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9906" y="3040808"/>
            <a:ext cx="1009523" cy="40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857" b="19282"/>
          <a:stretch>
            <a:fillRect/>
          </a:stretch>
        </p:blipFill>
        <p:spPr>
          <a:xfrm>
            <a:off x="10128885" y="1484630"/>
            <a:ext cx="1871980" cy="195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7" r="46224" b="19282"/>
          <a:stretch>
            <a:fillRect/>
          </a:stretch>
        </p:blipFill>
        <p:spPr>
          <a:xfrm>
            <a:off x="10128250" y="4077335"/>
            <a:ext cx="1835150" cy="195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4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48571" y="1998381"/>
            <a:ext cx="2133333" cy="46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5714" y="3895100"/>
            <a:ext cx="1095238" cy="49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4"/>
          <a:stretch>
            <a:fillRect/>
          </a:stretch>
        </p:blipFill>
        <p:spPr>
          <a:xfrm>
            <a:off x="4367530" y="4509135"/>
            <a:ext cx="3850640" cy="2423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7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58095" y="2658337"/>
            <a:ext cx="1638095" cy="47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5238" y="3630124"/>
            <a:ext cx="1600000" cy="47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67619" y="4592384"/>
            <a:ext cx="1085714" cy="48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20000" y="4601912"/>
            <a:ext cx="495238" cy="4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428" y="5554644"/>
            <a:ext cx="552380" cy="46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5873" y="6167294"/>
            <a:ext cx="380952" cy="29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54" b="30142"/>
          <a:stretch>
            <a:fillRect/>
          </a:stretch>
        </p:blipFill>
        <p:spPr>
          <a:xfrm>
            <a:off x="8719820" y="1772920"/>
            <a:ext cx="2915285" cy="1231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34" r="18900" b="30142"/>
          <a:stretch>
            <a:fillRect/>
          </a:stretch>
        </p:blipFill>
        <p:spPr>
          <a:xfrm>
            <a:off x="8544560" y="3860800"/>
            <a:ext cx="3070860" cy="1544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5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2380" y="1248294"/>
            <a:ext cx="171428" cy="8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095" y="1248294"/>
            <a:ext cx="1600000" cy="4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81904" y="2210562"/>
            <a:ext cx="495238" cy="4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3191884"/>
            <a:ext cx="419047" cy="4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24761" y="3229993"/>
            <a:ext cx="409523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29523" y="4144624"/>
            <a:ext cx="1085714" cy="4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00952" y="4182733"/>
            <a:ext cx="380952" cy="46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4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4537710"/>
            <a:ext cx="7578090" cy="2252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96190" y="1182001"/>
            <a:ext cx="1714285" cy="50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4655" y="2165350"/>
            <a:ext cx="376999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96190" y="3119742"/>
            <a:ext cx="1714285" cy="50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24655" y="4102735"/>
            <a:ext cx="353949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605655"/>
            <a:ext cx="7578090" cy="2252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908685"/>
            <a:ext cx="9438640" cy="532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87235" y="3771220"/>
            <a:ext cx="999851" cy="45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9005" y="3789045"/>
            <a:ext cx="129286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3417" y="4580801"/>
            <a:ext cx="1053897" cy="45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19830" y="5397500"/>
            <a:ext cx="117538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59"/>
          <a:stretch>
            <a:fillRect/>
          </a:stretch>
        </p:blipFill>
        <p:spPr>
          <a:xfrm>
            <a:off x="9480550" y="1700530"/>
            <a:ext cx="2639060" cy="172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15" r="18836"/>
          <a:stretch>
            <a:fillRect/>
          </a:stretch>
        </p:blipFill>
        <p:spPr>
          <a:xfrm>
            <a:off x="9480550" y="4294505"/>
            <a:ext cx="2760980" cy="172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4231351"/>
            <a:ext cx="447619" cy="31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142" y="4145578"/>
            <a:ext cx="1047619" cy="46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908500"/>
            <a:ext cx="9031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025" y="3649080"/>
            <a:ext cx="812344" cy="37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4854" y="3680948"/>
            <a:ext cx="254853" cy="31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1923" y="4453728"/>
            <a:ext cx="907913" cy="36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48359" y="5298209"/>
            <a:ext cx="374315" cy="28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83749" y="6086923"/>
            <a:ext cx="342458" cy="27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9150350" y="1484630"/>
            <a:ext cx="3061970" cy="246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77" r="18784"/>
          <a:stretch>
            <a:fillRect/>
          </a:stretch>
        </p:blipFill>
        <p:spPr>
          <a:xfrm>
            <a:off x="9336405" y="4077335"/>
            <a:ext cx="2520315" cy="246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253333" y="5198341"/>
            <a:ext cx="2780952" cy="41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132965"/>
            <a:ext cx="4977765" cy="26650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00" y="2132965"/>
            <a:ext cx="4633595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2024-07-17T11:06:23Z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