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2" r:id="rId21"/>
    <p:sldId id="331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2990850"/>
            <a:ext cx="75247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946" y="2663428"/>
            <a:ext cx="365308" cy="28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1392" y="4034857"/>
            <a:ext cx="380529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8576" y="5467238"/>
            <a:ext cx="837165" cy="35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5373" y="5467238"/>
            <a:ext cx="852386" cy="35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7329" y="6168190"/>
            <a:ext cx="380529" cy="34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t="1876" r="12889" b="4544"/>
          <a:stretch>
            <a:fillRect/>
          </a:stretch>
        </p:blipFill>
        <p:spPr>
          <a:xfrm>
            <a:off x="9408160" y="2924810"/>
            <a:ext cx="2528570" cy="289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4062049"/>
            <a:ext cx="352380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866" y="2871195"/>
            <a:ext cx="347309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38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5947" y="6073714"/>
            <a:ext cx="320205" cy="35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278047"/>
            <a:ext cx="371428" cy="37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3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4268768"/>
            <a:ext cx="419047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4797240"/>
            <a:ext cx="10800000" cy="176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b="23481"/>
          <a:stretch>
            <a:fillRect/>
          </a:stretch>
        </p:blipFill>
        <p:spPr>
          <a:xfrm>
            <a:off x="8976360" y="1877695"/>
            <a:ext cx="2900045" cy="220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930"/>
            <a:ext cx="10112375" cy="549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3110" y="2924810"/>
            <a:ext cx="11347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0504" y="3860502"/>
            <a:ext cx="1008711" cy="43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7710" y="5445125"/>
            <a:ext cx="11918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9"/>
          <a:stretch>
            <a:fillRect/>
          </a:stretch>
        </p:blipFill>
        <p:spPr>
          <a:xfrm>
            <a:off x="9834880" y="3644900"/>
            <a:ext cx="2353310" cy="222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355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2565" y="3634740"/>
            <a:ext cx="13620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2" t="1956" r="11989" b="3954"/>
          <a:stretch>
            <a:fillRect/>
          </a:stretch>
        </p:blipFill>
        <p:spPr>
          <a:xfrm>
            <a:off x="7680325" y="4293235"/>
            <a:ext cx="2866390" cy="253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6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12259" y="2552995"/>
            <a:ext cx="1016284" cy="44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6080" y="3431325"/>
            <a:ext cx="1080957" cy="4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1072" y="4318902"/>
            <a:ext cx="1025523" cy="43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8748" y="5206478"/>
            <a:ext cx="508142" cy="4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4984" y="5280443"/>
            <a:ext cx="637486" cy="34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8560" y="6094054"/>
            <a:ext cx="997806" cy="45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3333" y="2125361"/>
            <a:ext cx="1057141" cy="47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523" y="4003148"/>
            <a:ext cx="419047" cy="33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190" y="3993617"/>
            <a:ext cx="409523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4437380"/>
            <a:ext cx="7976870" cy="245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3719830" y="4364990"/>
            <a:ext cx="5447755" cy="200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0545"/>
            <a:ext cx="10800000" cy="53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4237" y="1903973"/>
            <a:ext cx="1609523" cy="46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6142" y="4686316"/>
            <a:ext cx="523809" cy="35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4079875" y="5107305"/>
            <a:ext cx="4606925" cy="169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2239053"/>
            <a:ext cx="2704761" cy="4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666" y="4058656"/>
            <a:ext cx="419047" cy="4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3935730" y="4797425"/>
            <a:ext cx="4606925" cy="169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53333" y="4863900"/>
            <a:ext cx="457142" cy="48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5779641"/>
            <a:ext cx="419047" cy="45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380" y="1239144"/>
            <a:ext cx="942857" cy="44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2857" y="2155068"/>
            <a:ext cx="1085714" cy="43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476" y="2155068"/>
            <a:ext cx="1085714" cy="43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5714" y="4883758"/>
            <a:ext cx="1076190" cy="46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5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149295"/>
            <a:ext cx="1076190" cy="48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238" y="2149295"/>
            <a:ext cx="1009523" cy="48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110"/>
            <a:ext cx="10055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77174" y="5974846"/>
            <a:ext cx="345831" cy="34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b="30886"/>
          <a:stretch>
            <a:fillRect/>
          </a:stretch>
        </p:blipFill>
        <p:spPr>
          <a:xfrm>
            <a:off x="7536180" y="1771015"/>
            <a:ext cx="2982595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238" y="3090276"/>
            <a:ext cx="523809" cy="4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3809" y="3090276"/>
            <a:ext cx="419047" cy="45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92"/>
          <a:stretch>
            <a:fillRect/>
          </a:stretch>
        </p:blipFill>
        <p:spPr>
          <a:xfrm>
            <a:off x="4439920" y="3717290"/>
            <a:ext cx="3592830" cy="304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5852" y="1276992"/>
            <a:ext cx="1009427" cy="3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9905" y="2087400"/>
            <a:ext cx="1261783" cy="3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3538" y="2087400"/>
            <a:ext cx="1253081" cy="3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5801" y="2897809"/>
            <a:ext cx="522117" cy="3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1928" y="5346462"/>
            <a:ext cx="783176" cy="33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2182" y="5311606"/>
            <a:ext cx="469905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080663"/>
            <a:ext cx="333333" cy="37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