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1" r:id="rId6"/>
    <p:sldId id="330" r:id="rId7"/>
    <p:sldId id="328" r:id="rId8"/>
    <p:sldId id="327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2871470"/>
            <a:ext cx="836295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9248140" cy="617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215" y="2708910"/>
            <a:ext cx="41465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1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0677" y="2060084"/>
            <a:ext cx="319329" cy="35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158"/>
          <a:stretch>
            <a:fillRect/>
          </a:stretch>
        </p:blipFill>
        <p:spPr>
          <a:xfrm>
            <a:off x="9408795" y="2564765"/>
            <a:ext cx="2520315" cy="3909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39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5623" y="2649215"/>
            <a:ext cx="273836" cy="30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10" t="15150" r="7459" b="17344"/>
          <a:stretch>
            <a:fillRect/>
          </a:stretch>
        </p:blipFill>
        <p:spPr>
          <a:xfrm>
            <a:off x="8293735" y="3068955"/>
            <a:ext cx="3735705" cy="280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204720"/>
            <a:ext cx="9679940" cy="480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9460"/>
            <a:ext cx="9683115" cy="179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1844675"/>
            <a:ext cx="53784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9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6169" y="3690778"/>
            <a:ext cx="483053" cy="35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6967" y="4504213"/>
            <a:ext cx="351311" cy="3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63488" y="4504213"/>
            <a:ext cx="475734" cy="37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5734" y="5324977"/>
            <a:ext cx="483053" cy="35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26423" y="5317648"/>
            <a:ext cx="2283524" cy="41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8720" y="6026150"/>
            <a:ext cx="435673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836745"/>
            <a:ext cx="9503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3283" y="2983120"/>
            <a:ext cx="1106238" cy="435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2544" y="4852814"/>
            <a:ext cx="1005671" cy="44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9624695" y="3068955"/>
            <a:ext cx="2456815" cy="273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60" y="908500"/>
            <a:ext cx="9334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0587" y="2086869"/>
            <a:ext cx="1086538" cy="42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8742" y="3916225"/>
            <a:ext cx="1045382" cy="47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0949" y="4847384"/>
            <a:ext cx="1004225" cy="46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52" t="3356" r="11553" b="3226"/>
          <a:stretch>
            <a:fillRect/>
          </a:stretch>
        </p:blipFill>
        <p:spPr>
          <a:xfrm>
            <a:off x="9624695" y="2708910"/>
            <a:ext cx="2509520" cy="268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2024-07-17T09:49:40Z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