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1" r:id="rId8"/>
    <p:sldId id="330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2994025"/>
            <a:ext cx="11183620" cy="8693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800000" cy="4309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86666" y="4278904"/>
            <a:ext cx="3152380" cy="4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1540" r="14888" b="3826"/>
          <a:stretch>
            <a:fillRect/>
          </a:stretch>
        </p:blipFill>
        <p:spPr>
          <a:xfrm>
            <a:off x="9480550" y="3789045"/>
            <a:ext cx="2525395" cy="300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550" y="3789045"/>
            <a:ext cx="2529840" cy="267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8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334063"/>
            <a:ext cx="371428" cy="41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9436100" cy="612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115" y="4365625"/>
            <a:ext cx="49149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295"/>
            <a:ext cx="8369300" cy="615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0370" y="1556385"/>
            <a:ext cx="56515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24350"/>
            <a:ext cx="103697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7240" y="5825017"/>
            <a:ext cx="448075" cy="41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5485765"/>
            <a:ext cx="5831840" cy="1470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870"/>
            <a:ext cx="10800000" cy="3838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1196975"/>
            <a:ext cx="6254750" cy="157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" y="908500"/>
            <a:ext cx="101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7429" y="4065767"/>
            <a:ext cx="813703" cy="40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5841" y="4960177"/>
            <a:ext cx="804761" cy="45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4360" y="5917195"/>
            <a:ext cx="804761" cy="45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9810115" y="2924810"/>
            <a:ext cx="2381885" cy="2867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55" y="692600"/>
            <a:ext cx="10185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664" y="2894160"/>
            <a:ext cx="1077827" cy="503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1114" y="3855657"/>
            <a:ext cx="1122737" cy="51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913" y="4808169"/>
            <a:ext cx="547895" cy="53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t="10819" r="4222" b="4078"/>
          <a:stretch>
            <a:fillRect/>
          </a:stretch>
        </p:blipFill>
        <p:spPr>
          <a:xfrm>
            <a:off x="9984740" y="3429000"/>
            <a:ext cx="2247265" cy="187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4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53333" y="4386757"/>
            <a:ext cx="3161904" cy="46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33" r="64663"/>
          <a:stretch>
            <a:fillRect/>
          </a:stretch>
        </p:blipFill>
        <p:spPr>
          <a:xfrm>
            <a:off x="8184515" y="3849370"/>
            <a:ext cx="2717800" cy="307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0075" y="3898900"/>
            <a:ext cx="2366645" cy="232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2024-07-17T09:52:53Z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