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44" r:id="rId6"/>
    <p:sldId id="333" r:id="rId7"/>
    <p:sldId id="332" r:id="rId8"/>
    <p:sldId id="345" r:id="rId9"/>
    <p:sldId id="330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2938145"/>
            <a:ext cx="102870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0785" y="1076325"/>
            <a:ext cx="390017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2280" y="3201670"/>
            <a:ext cx="144716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9" b="25394"/>
          <a:stretch>
            <a:fillRect/>
          </a:stretch>
        </p:blipFill>
        <p:spPr>
          <a:xfrm>
            <a:off x="5100955" y="4016375"/>
            <a:ext cx="2526030" cy="284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97" b="71192"/>
          <a:stretch>
            <a:fillRect/>
          </a:stretch>
        </p:blipFill>
        <p:spPr>
          <a:xfrm>
            <a:off x="1343660" y="4940935"/>
            <a:ext cx="3456395" cy="108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1" t="-3820" r="29997"/>
          <a:stretch>
            <a:fillRect/>
          </a:stretch>
        </p:blipFill>
        <p:spPr>
          <a:xfrm>
            <a:off x="8040370" y="4077335"/>
            <a:ext cx="2426970" cy="25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470" y="4077335"/>
            <a:ext cx="2787015" cy="2613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5130165"/>
            <a:ext cx="413829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152890" cy="621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705" y="980440"/>
            <a:ext cx="5613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88"/>
          <a:stretch>
            <a:fillRect/>
          </a:stretch>
        </p:blipFill>
        <p:spPr>
          <a:xfrm>
            <a:off x="720090" y="972185"/>
            <a:ext cx="10800080" cy="526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5373370"/>
            <a:ext cx="45339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85"/>
          <a:stretch>
            <a:fillRect/>
          </a:stretch>
        </p:blipFill>
        <p:spPr>
          <a:xfrm>
            <a:off x="839470" y="1125405"/>
            <a:ext cx="10800080" cy="402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66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3445" y="2287824"/>
            <a:ext cx="426769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5"/>
          <a:stretch>
            <a:fillRect/>
          </a:stretch>
        </p:blipFill>
        <p:spPr>
          <a:xfrm>
            <a:off x="720090" y="972185"/>
            <a:ext cx="9722485" cy="303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9298" y="2190956"/>
            <a:ext cx="2031962" cy="50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4260" y="3063875"/>
            <a:ext cx="34099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750945"/>
            <a:ext cx="6517005" cy="310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/>
          <a:stretch>
            <a:fillRect/>
          </a:stretch>
        </p:blipFill>
        <p:spPr>
          <a:xfrm>
            <a:off x="839470" y="908870"/>
            <a:ext cx="9722485" cy="279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370191" y="2016407"/>
            <a:ext cx="994547" cy="44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2390" y="2934916"/>
            <a:ext cx="2160567" cy="51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644900"/>
            <a:ext cx="6517005" cy="310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24500" y="4069080"/>
            <a:ext cx="398653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4941570"/>
            <a:ext cx="6525895" cy="191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0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