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2828925"/>
            <a:ext cx="74580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4153819"/>
            <a:ext cx="857142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1904" y="5049301"/>
            <a:ext cx="1047619" cy="4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4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91191" y="4991841"/>
            <a:ext cx="265876" cy="30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048916"/>
            <a:ext cx="419047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794960"/>
            <a:ext cx="333334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55" y="908500"/>
            <a:ext cx="10434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1048" y="5157076"/>
            <a:ext cx="2033564" cy="43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5940" y="5861685"/>
            <a:ext cx="9493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62"/>
          <a:stretch>
            <a:fillRect/>
          </a:stretch>
        </p:blipFill>
        <p:spPr>
          <a:xfrm>
            <a:off x="10535920" y="2637155"/>
            <a:ext cx="1499235" cy="204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4" r="42079"/>
          <a:stretch>
            <a:fillRect/>
          </a:stretch>
        </p:blipFill>
        <p:spPr>
          <a:xfrm>
            <a:off x="10055860" y="5229225"/>
            <a:ext cx="2070100" cy="167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555" y="2714625"/>
            <a:ext cx="11125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3705798"/>
            <a:ext cx="819047" cy="3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66" y="3705798"/>
            <a:ext cx="1390476" cy="4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149090"/>
            <a:ext cx="8730615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772920"/>
            <a:ext cx="10180320" cy="34417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84065" y="3644900"/>
            <a:ext cx="12573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8750" y="4509135"/>
            <a:ext cx="12573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62"/>
          <a:stretch>
            <a:fillRect/>
          </a:stretch>
        </p:blipFill>
        <p:spPr>
          <a:xfrm>
            <a:off x="720090" y="972185"/>
            <a:ext cx="10800080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5733415"/>
            <a:ext cx="907923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6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71945" y="3522345"/>
            <a:ext cx="71818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1597" y="4823566"/>
            <a:ext cx="658553" cy="41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6090" y="5777865"/>
            <a:ext cx="80391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2852235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3711575"/>
            <a:ext cx="10084435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715" y="5166995"/>
            <a:ext cx="85197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3804" y="5967471"/>
            <a:ext cx="5409523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01" b="-113"/>
          <a:stretch>
            <a:fillRect/>
          </a:stretch>
        </p:blipFill>
        <p:spPr>
          <a:xfrm>
            <a:off x="695325" y="908685"/>
            <a:ext cx="10800080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980440"/>
            <a:ext cx="683958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1772920"/>
            <a:ext cx="722820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815" y="2897505"/>
            <a:ext cx="683958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9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721576" y="6394795"/>
            <a:ext cx="254477" cy="28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305" y="3068955"/>
            <a:ext cx="118491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285" y="3162476"/>
            <a:ext cx="1133333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315" y="4187825"/>
            <a:ext cx="171323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5559" y="4783877"/>
            <a:ext cx="283590" cy="30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9552305" y="4004945"/>
            <a:ext cx="2485390" cy="232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75" y="836745"/>
            <a:ext cx="9536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7775" y="4449376"/>
            <a:ext cx="1236178" cy="35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2565" y="5224780"/>
            <a:ext cx="10731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t="18411" r="23554"/>
          <a:stretch>
            <a:fillRect/>
          </a:stretch>
        </p:blipFill>
        <p:spPr>
          <a:xfrm>
            <a:off x="9696450" y="2708910"/>
            <a:ext cx="2315845" cy="317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8" name="文本框 7"/>
          <p:cNvSpPr txBox="1"/>
          <p:nvPr/>
        </p:nvSpPr>
        <p:spPr>
          <a:xfrm flipV="1">
            <a:off x="5554345" y="4874260"/>
            <a:ext cx="1442085" cy="2085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2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7261" y="4570984"/>
            <a:ext cx="284023" cy="31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91428" y="4144059"/>
            <a:ext cx="200000" cy="37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5029950"/>
            <a:ext cx="1495238" cy="4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245" y="5029835"/>
            <a:ext cx="11880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5211443"/>
            <a:ext cx="361904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