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34" r:id="rId6"/>
    <p:sldId id="333" r:id="rId7"/>
    <p:sldId id="344" r:id="rId8"/>
    <p:sldId id="332" r:id="rId9"/>
    <p:sldId id="330" r:id="rId10"/>
    <p:sldId id="328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6745" y="2943225"/>
            <a:ext cx="585787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91680" y="5157470"/>
            <a:ext cx="2667635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7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38177" y="1227665"/>
            <a:ext cx="495733" cy="36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2844" y="4468605"/>
            <a:ext cx="968933" cy="413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90875" y="6108065"/>
            <a:ext cx="49580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428"/>
          <a:stretch>
            <a:fillRect/>
          </a:stretch>
        </p:blipFill>
        <p:spPr>
          <a:xfrm>
            <a:off x="9552940" y="908685"/>
            <a:ext cx="2429510" cy="2934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53" r="13091"/>
          <a:stretch>
            <a:fillRect/>
          </a:stretch>
        </p:blipFill>
        <p:spPr>
          <a:xfrm>
            <a:off x="8970010" y="4437380"/>
            <a:ext cx="3128010" cy="2499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30"/>
          <a:stretch>
            <a:fillRect/>
          </a:stretch>
        </p:blipFill>
        <p:spPr>
          <a:xfrm>
            <a:off x="720090" y="972185"/>
            <a:ext cx="10800080" cy="5121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4149090"/>
            <a:ext cx="815975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36"/>
          <a:stretch>
            <a:fillRect/>
          </a:stretch>
        </p:blipFill>
        <p:spPr>
          <a:xfrm>
            <a:off x="119380" y="1989005"/>
            <a:ext cx="10800080" cy="2893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34" b="60851"/>
          <a:stretch>
            <a:fillRect/>
          </a:stretch>
        </p:blipFill>
        <p:spPr>
          <a:xfrm>
            <a:off x="6671945" y="1052830"/>
            <a:ext cx="5191125" cy="319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836930"/>
            <a:ext cx="9248775" cy="609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1095" y="2637155"/>
            <a:ext cx="56642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44"/>
          <a:stretch>
            <a:fillRect/>
          </a:stretch>
        </p:blipFill>
        <p:spPr>
          <a:xfrm>
            <a:off x="1271270" y="725170"/>
            <a:ext cx="9458325" cy="6061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695" y="2708910"/>
            <a:ext cx="59690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33"/>
          <a:stretch>
            <a:fillRect/>
          </a:stretch>
        </p:blipFill>
        <p:spPr>
          <a:xfrm>
            <a:off x="263525" y="1197160"/>
            <a:ext cx="10800080" cy="3782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26" t="26989" b="42734"/>
          <a:stretch>
            <a:fillRect/>
          </a:stretch>
        </p:blipFill>
        <p:spPr>
          <a:xfrm>
            <a:off x="4787265" y="3860800"/>
            <a:ext cx="2617470" cy="2952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0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372371"/>
            <a:ext cx="419047" cy="42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724850"/>
            <a:ext cx="10800000" cy="2218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113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3809" y="1181817"/>
            <a:ext cx="457141" cy="38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9523" y="2194053"/>
            <a:ext cx="466666" cy="47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9047" y="3244486"/>
            <a:ext cx="1152380" cy="44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53333" y="3254035"/>
            <a:ext cx="790476" cy="42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93"/>
          <a:stretch>
            <a:fillRect/>
          </a:stretch>
        </p:blipFill>
        <p:spPr>
          <a:xfrm>
            <a:off x="4944110" y="3933190"/>
            <a:ext cx="2906395" cy="289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6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9047" y="2364742"/>
            <a:ext cx="1771428" cy="50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76945" y="2258695"/>
            <a:ext cx="163893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8" t="2953" r="17551" b="888"/>
          <a:stretch>
            <a:fillRect/>
          </a:stretch>
        </p:blipFill>
        <p:spPr>
          <a:xfrm>
            <a:off x="7680325" y="2975610"/>
            <a:ext cx="1687830" cy="3882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2024-07-17T09:49:17Z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