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9" r:id="rId4"/>
    <p:sldId id="378" r:id="rId5"/>
    <p:sldId id="377" r:id="rId6"/>
    <p:sldId id="376" r:id="rId7"/>
    <p:sldId id="375" r:id="rId8"/>
    <p:sldId id="373" r:id="rId9"/>
    <p:sldId id="372" r:id="rId10"/>
    <p:sldId id="369" r:id="rId11"/>
    <p:sldId id="366" r:id="rId12"/>
    <p:sldId id="365" r:id="rId13"/>
    <p:sldId id="362" r:id="rId14"/>
    <p:sldId id="361" r:id="rId15"/>
    <p:sldId id="358" r:id="rId16"/>
    <p:sldId id="353" r:id="rId17"/>
    <p:sldId id="347" r:id="rId18"/>
    <p:sldId id="345" r:id="rId19"/>
    <p:sldId id="343" r:id="rId20"/>
    <p:sldId id="341" r:id="rId21"/>
    <p:sldId id="339" r:id="rId22"/>
    <p:sldId id="338" r:id="rId23"/>
    <p:sldId id="337" r:id="rId24"/>
    <p:sldId id="335" r:id="rId25"/>
    <p:sldId id="334" r:id="rId26"/>
    <p:sldId id="333" r:id="rId27"/>
    <p:sldId id="332" r:id="rId28"/>
    <p:sldId id="331" r:id="rId29"/>
    <p:sldId id="328" r:id="rId30"/>
    <p:sldId id="327" r:id="rId31"/>
    <p:sldId id="326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4"/>
          <a:stretch>
            <a:fillRect/>
          </a:stretch>
        </p:blipFill>
        <p:spPr>
          <a:xfrm>
            <a:off x="3143885" y="2924810"/>
            <a:ext cx="5880190" cy="1015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81904" y="3392782"/>
            <a:ext cx="285714" cy="30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2753153"/>
            <a:ext cx="342857" cy="29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687484"/>
            <a:ext cx="304761" cy="295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3213100"/>
            <a:ext cx="10783570" cy="195770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83"/>
          <a:stretch>
            <a:fillRect/>
          </a:stretch>
        </p:blipFill>
        <p:spPr>
          <a:xfrm>
            <a:off x="720090" y="972185"/>
            <a:ext cx="10800080" cy="224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9523" y="1926235"/>
            <a:ext cx="457142" cy="36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3809" y="2565573"/>
            <a:ext cx="1590476" cy="343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6000" y="3995420"/>
            <a:ext cx="49085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1955" y="4682490"/>
            <a:ext cx="53403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124585"/>
            <a:ext cx="10930890" cy="1869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36995" y="1754505"/>
            <a:ext cx="87820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13010" y="1754505"/>
            <a:ext cx="98361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3140710"/>
            <a:ext cx="10781665" cy="33528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5640" y="4509135"/>
            <a:ext cx="87820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5640" y="5877560"/>
            <a:ext cx="87820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51"/>
          <a:stretch>
            <a:fillRect/>
          </a:stretch>
        </p:blipFill>
        <p:spPr>
          <a:xfrm>
            <a:off x="720090" y="980625"/>
            <a:ext cx="10800080" cy="601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627955"/>
            <a:ext cx="10800000" cy="263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95950" y="3221622"/>
            <a:ext cx="466666" cy="29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14998" y="3221622"/>
            <a:ext cx="1009523" cy="314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5474" y="3870541"/>
            <a:ext cx="609523" cy="34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68" t="72285" r="4657" b="20734"/>
          <a:stretch>
            <a:fillRect/>
          </a:stretch>
        </p:blipFill>
        <p:spPr>
          <a:xfrm>
            <a:off x="1199515" y="4220845"/>
            <a:ext cx="1369060" cy="184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920" y="3855085"/>
            <a:ext cx="4288790" cy="293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052830"/>
            <a:ext cx="10855325" cy="26841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96000" y="3113405"/>
            <a:ext cx="200914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984105" y="2564765"/>
            <a:ext cx="125793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42"/>
          <a:stretch>
            <a:fillRect/>
          </a:stretch>
        </p:blipFill>
        <p:spPr>
          <a:xfrm>
            <a:off x="767715" y="837115"/>
            <a:ext cx="10800080" cy="4133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510482" y="3101340"/>
            <a:ext cx="457142" cy="2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15244" y="3749956"/>
            <a:ext cx="1819047" cy="35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4293235"/>
            <a:ext cx="3503930" cy="2459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280" y="2997200"/>
            <a:ext cx="9279890" cy="296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324550"/>
            <a:ext cx="10800000" cy="348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3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43809" y="1870543"/>
            <a:ext cx="409523" cy="3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38" r="82154"/>
          <a:stretch>
            <a:fillRect/>
          </a:stretch>
        </p:blipFill>
        <p:spPr>
          <a:xfrm>
            <a:off x="8328025" y="5184775"/>
            <a:ext cx="1656080" cy="1520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58101" y="5184575"/>
            <a:ext cx="5152380" cy="41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870086"/>
            <a:ext cx="285714" cy="29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34285" y="1763979"/>
            <a:ext cx="457142" cy="29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1428" y="3805949"/>
            <a:ext cx="447619" cy="29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000" y="3767782"/>
            <a:ext cx="1552379" cy="34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3" t="-579" r="24737"/>
          <a:stretch>
            <a:fillRect/>
          </a:stretch>
        </p:blipFill>
        <p:spPr>
          <a:xfrm>
            <a:off x="3431540" y="4293235"/>
            <a:ext cx="4359910" cy="2576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00952" y="1734833"/>
            <a:ext cx="876190" cy="38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3" t="-579" r="24737"/>
          <a:stretch>
            <a:fillRect/>
          </a:stretch>
        </p:blipFill>
        <p:spPr>
          <a:xfrm>
            <a:off x="3791585" y="3284855"/>
            <a:ext cx="4359910" cy="2576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2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57"/>
          <a:stretch>
            <a:fillRect/>
          </a:stretch>
        </p:blipFill>
        <p:spPr>
          <a:xfrm>
            <a:off x="2807970" y="2493010"/>
            <a:ext cx="6625045" cy="3279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3809" y="1879049"/>
            <a:ext cx="847618" cy="286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48571" y="1248235"/>
            <a:ext cx="819047" cy="304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5238" y="4039168"/>
            <a:ext cx="1800000" cy="34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57"/>
          <a:stretch>
            <a:fillRect/>
          </a:stretch>
        </p:blipFill>
        <p:spPr>
          <a:xfrm>
            <a:off x="5592445" y="3793490"/>
            <a:ext cx="6179820" cy="305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12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40145" y="3982720"/>
            <a:ext cx="151892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37434" y="5659323"/>
            <a:ext cx="766141" cy="34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523" y="4129058"/>
            <a:ext cx="3733333" cy="38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2605" y="4912360"/>
            <a:ext cx="2051685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285"/>
            <a:ext cx="10220325" cy="3354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4004945"/>
            <a:ext cx="10220325" cy="2912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225" y="4111625"/>
            <a:ext cx="924750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225" y="4756785"/>
            <a:ext cx="931418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139" y="5454637"/>
            <a:ext cx="8561904" cy="37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225" y="6141085"/>
            <a:ext cx="752792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5" b="48417"/>
          <a:stretch>
            <a:fillRect/>
          </a:stretch>
        </p:blipFill>
        <p:spPr>
          <a:xfrm>
            <a:off x="7104470" y="4437380"/>
            <a:ext cx="3407955" cy="224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230056"/>
            <a:ext cx="9219047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3893820"/>
            <a:ext cx="364680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916453"/>
            <a:ext cx="9790476" cy="362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3366975"/>
            <a:ext cx="295238" cy="30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0224"/>
            <a:ext cx="10095238" cy="352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739900"/>
            <a:ext cx="493712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506164"/>
            <a:ext cx="5780952" cy="352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077210"/>
            <a:ext cx="60833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802105"/>
            <a:ext cx="5238095" cy="34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516755"/>
            <a:ext cx="5790565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5" r="6221" b="48417"/>
          <a:stretch>
            <a:fillRect/>
          </a:stretch>
        </p:blipFill>
        <p:spPr>
          <a:xfrm>
            <a:off x="9336405" y="4437380"/>
            <a:ext cx="2736125" cy="224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0" grpId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944846"/>
            <a:ext cx="295238" cy="29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0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8180" y="1911641"/>
            <a:ext cx="290887" cy="29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229602"/>
            <a:ext cx="304761" cy="29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687484"/>
            <a:ext cx="304761" cy="295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2629364"/>
            <a:ext cx="333333" cy="29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93"/>
          <a:stretch>
            <a:fillRect/>
          </a:stretch>
        </p:blipFill>
        <p:spPr>
          <a:xfrm>
            <a:off x="3431540" y="3284855"/>
            <a:ext cx="5400765" cy="233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5660840"/>
            <a:ext cx="10800000" cy="6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2643423"/>
            <a:ext cx="342857" cy="29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2"/>
          <a:stretch>
            <a:fillRect/>
          </a:stretch>
        </p:blipFill>
        <p:spPr>
          <a:xfrm>
            <a:off x="2639695" y="2853055"/>
            <a:ext cx="6672035" cy="2757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444940"/>
            <a:ext cx="10800000" cy="1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2024-07-17T10:10:18Z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