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2952750"/>
            <a:ext cx="95535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69303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09445"/>
            <a:ext cx="78638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70607"/>
            <a:ext cx="4676190" cy="4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687445"/>
            <a:ext cx="6765925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99610"/>
            <a:ext cx="10800000" cy="3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2"/>
          <a:stretch>
            <a:fillRect/>
          </a:stretch>
        </p:blipFill>
        <p:spPr>
          <a:xfrm>
            <a:off x="3215640" y="4220845"/>
            <a:ext cx="7269480" cy="261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37" y="1183764"/>
            <a:ext cx="8296296" cy="38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435" y="1811020"/>
            <a:ext cx="37414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137" y="2683058"/>
            <a:ext cx="311534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35" y="3267710"/>
            <a:ext cx="57302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137" y="4182352"/>
            <a:ext cx="3115343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435" y="4694555"/>
            <a:ext cx="68357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5733415"/>
            <a:ext cx="755078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15"/>
          <a:stretch>
            <a:fillRect/>
          </a:stretch>
        </p:blipFill>
        <p:spPr>
          <a:xfrm>
            <a:off x="6312535" y="2204720"/>
            <a:ext cx="5760085" cy="223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1" grpId="0" bldLvl="0" animBg="1"/>
      <p:bldP spid="13" grpId="0" animBg="1"/>
      <p:bldP spid="1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53"/>
          <a:stretch>
            <a:fillRect/>
          </a:stretch>
        </p:blipFill>
        <p:spPr>
          <a:xfrm>
            <a:off x="1199515" y="4338320"/>
            <a:ext cx="10664190" cy="251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4637405"/>
            <a:ext cx="333692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5817235"/>
            <a:ext cx="919734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4"/>
          <a:stretch>
            <a:fillRect/>
          </a:stretch>
        </p:blipFill>
        <p:spPr>
          <a:xfrm>
            <a:off x="551180" y="980625"/>
            <a:ext cx="10664190" cy="308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13715" y="1196975"/>
            <a:ext cx="1020381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3715" y="2377440"/>
            <a:ext cx="81470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13715" y="3352165"/>
            <a:ext cx="73012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10017760" cy="509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1" r="22891"/>
          <a:stretch>
            <a:fillRect/>
          </a:stretch>
        </p:blipFill>
        <p:spPr>
          <a:xfrm>
            <a:off x="5999480" y="5085080"/>
            <a:ext cx="6192520" cy="133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4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60" y="1045210"/>
            <a:ext cx="98323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260" y="1778000"/>
            <a:ext cx="983297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439" y="3157142"/>
            <a:ext cx="9533166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260" y="3970655"/>
            <a:ext cx="683069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2261" y="5278285"/>
            <a:ext cx="9615428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260" y="6053455"/>
            <a:ext cx="72644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1" r="22891"/>
          <a:stretch>
            <a:fillRect/>
          </a:stretch>
        </p:blipFill>
        <p:spPr>
          <a:xfrm>
            <a:off x="5808345" y="3717290"/>
            <a:ext cx="6192520" cy="133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animBg="1"/>
      <p:bldP spid="17" grpId="0" bldLvl="0" animBg="1"/>
      <p:bldP spid="21" grpId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1071245"/>
            <a:ext cx="996188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08885"/>
            <a:ext cx="899922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7385" y="3285490"/>
            <a:ext cx="843851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1" r="22891"/>
          <a:stretch>
            <a:fillRect/>
          </a:stretch>
        </p:blipFill>
        <p:spPr>
          <a:xfrm>
            <a:off x="2783840" y="4725035"/>
            <a:ext cx="6192520" cy="133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4730115"/>
            <a:ext cx="105194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525135"/>
            <a:ext cx="7244080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