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957195"/>
            <a:ext cx="110490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001210"/>
            <a:ext cx="10800000" cy="4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9480550" y="3500755"/>
            <a:ext cx="2589530" cy="190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492615" cy="612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7980" y="3644900"/>
            <a:ext cx="10953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7200" y="6256655"/>
            <a:ext cx="10712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3281112"/>
            <a:ext cx="371428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250118"/>
            <a:ext cx="371428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2191077"/>
            <a:ext cx="1085714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4086362"/>
            <a:ext cx="1076190" cy="4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333" y="6010220"/>
            <a:ext cx="561904" cy="4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792970" cy="611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268781"/>
            <a:ext cx="371428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213100"/>
            <a:ext cx="10182225" cy="380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56920"/>
            <a:ext cx="10182225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2637155"/>
            <a:ext cx="89217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4005580"/>
            <a:ext cx="6072505" cy="161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2450051"/>
            <a:ext cx="1666666" cy="4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3441776"/>
            <a:ext cx="1600000" cy="4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221480"/>
            <a:ext cx="9770110" cy="255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221986"/>
            <a:ext cx="33333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5231765" y="4797425"/>
            <a:ext cx="2757170" cy="203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2024-07-17T06:06:56Z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