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5" r:id="rId7"/>
    <p:sldId id="372" r:id="rId8"/>
    <p:sldId id="343" r:id="rId9"/>
    <p:sldId id="342" r:id="rId10"/>
    <p:sldId id="340" r:id="rId11"/>
    <p:sldId id="339" r:id="rId12"/>
    <p:sldId id="337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73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4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74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962275"/>
            <a:ext cx="101727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53185"/>
            <a:ext cx="69399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48453"/>
            <a:ext cx="7161904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05773"/>
            <a:ext cx="7742857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963035"/>
            <a:ext cx="71704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858515"/>
            <a:ext cx="6685714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658485"/>
            <a:ext cx="900112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bldLvl="0" animBg="1"/>
      <p:bldP spid="16" grpId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9" b="48591"/>
          <a:stretch>
            <a:fillRect/>
          </a:stretch>
        </p:blipFill>
        <p:spPr>
          <a:xfrm>
            <a:off x="8543925" y="4223385"/>
            <a:ext cx="3598545" cy="263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3451040"/>
            <a:ext cx="10800000" cy="195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048875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085215"/>
            <a:ext cx="540956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070" y="1824990"/>
            <a:ext cx="33997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2479040"/>
            <a:ext cx="363410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389630"/>
            <a:ext cx="26079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4237990"/>
            <a:ext cx="758507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6237605"/>
            <a:ext cx="5610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445760"/>
            <a:ext cx="75850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5910" y="1743075"/>
            <a:ext cx="21278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7" grpId="0" bldLvl="0" animBg="1"/>
      <p:bldP spid="22" grpId="0" bldLvl="0" animBg="1"/>
      <p:bldP spid="29" grpId="0" bldLvl="0" animBg="1"/>
      <p:bldP spid="2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7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070" y="1082675"/>
            <a:ext cx="905573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70" y="2273300"/>
            <a:ext cx="680529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2853055"/>
            <a:ext cx="745426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7070" y="4077335"/>
            <a:ext cx="49333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23570" y="6026150"/>
            <a:ext cx="89681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013325"/>
            <a:ext cx="760158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9" b="48591"/>
          <a:stretch>
            <a:fillRect/>
          </a:stretch>
        </p:blipFill>
        <p:spPr>
          <a:xfrm>
            <a:off x="8328660" y="2061210"/>
            <a:ext cx="3598545" cy="263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0" grpId="0" bldLvl="0" animBg="1"/>
      <p:bldP spid="34" grpId="0" bldLvl="0" animBg="1"/>
      <p:bldP spid="48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8"/>
          <a:stretch>
            <a:fillRect/>
          </a:stretch>
        </p:blipFill>
        <p:spPr>
          <a:xfrm>
            <a:off x="3287395" y="4725035"/>
            <a:ext cx="5847080" cy="204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9135"/>
            <a:ext cx="10800000" cy="45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15" y="1168849"/>
            <a:ext cx="4435390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00" y="1906905"/>
            <a:ext cx="556006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5800" y="3907790"/>
            <a:ext cx="34905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5800" y="4643755"/>
            <a:ext cx="41052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5800" y="5373370"/>
            <a:ext cx="46405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5800" y="5961380"/>
            <a:ext cx="75323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853055"/>
            <a:ext cx="950595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27" grpId="0" bldLvl="0" animBg="1"/>
      <p:bldP spid="29" grpId="0" bldLvl="0" animBg="1"/>
      <p:bldP spid="31" grpId="0" bldLvl="0" animBg="1"/>
      <p:bldP spid="3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4110"/>
            <a:ext cx="10556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59305"/>
            <a:ext cx="207645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26765"/>
            <a:ext cx="103841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006215"/>
            <a:ext cx="886841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64"/>
          <a:stretch>
            <a:fillRect/>
          </a:stretch>
        </p:blipFill>
        <p:spPr>
          <a:xfrm>
            <a:off x="720090" y="9721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36"/>
          <a:stretch>
            <a:fillRect/>
          </a:stretch>
        </p:blipFill>
        <p:spPr>
          <a:xfrm>
            <a:off x="191135" y="1197160"/>
            <a:ext cx="10800080" cy="106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3"/>
          <a:stretch>
            <a:fillRect/>
          </a:stretch>
        </p:blipFill>
        <p:spPr>
          <a:xfrm>
            <a:off x="748030" y="2204720"/>
            <a:ext cx="10800080" cy="43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745"/>
            <a:ext cx="943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4" t="1102" r="1373" b="62493"/>
          <a:stretch>
            <a:fillRect/>
          </a:stretch>
        </p:blipFill>
        <p:spPr>
          <a:xfrm>
            <a:off x="9552305" y="3717290"/>
            <a:ext cx="2689860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29"/>
          <a:stretch>
            <a:fillRect/>
          </a:stretch>
        </p:blipFill>
        <p:spPr>
          <a:xfrm>
            <a:off x="748030" y="980625"/>
            <a:ext cx="10800080" cy="25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43"/>
          <a:stretch>
            <a:fillRect/>
          </a:stretch>
        </p:blipFill>
        <p:spPr>
          <a:xfrm>
            <a:off x="949960" y="3429000"/>
            <a:ext cx="10800080" cy="302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3615" y="3500755"/>
            <a:ext cx="554355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8030" y="4412615"/>
            <a:ext cx="711771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5805170"/>
            <a:ext cx="92189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07"/>
          <a:stretch>
            <a:fillRect/>
          </a:stretch>
        </p:blipFill>
        <p:spPr>
          <a:xfrm>
            <a:off x="551180" y="988695"/>
            <a:ext cx="10800080" cy="51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980440"/>
            <a:ext cx="80397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1746250"/>
            <a:ext cx="1025271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3500755"/>
            <a:ext cx="554355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51180" y="4364990"/>
            <a:ext cx="872617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5229225"/>
            <a:ext cx="554355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7"/>
          <a:stretch>
            <a:fillRect/>
          </a:stretch>
        </p:blipFill>
        <p:spPr>
          <a:xfrm>
            <a:off x="685800" y="836930"/>
            <a:ext cx="10374630" cy="590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980440"/>
            <a:ext cx="942022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800" y="2060575"/>
            <a:ext cx="489013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3375025"/>
            <a:ext cx="835342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077335"/>
            <a:ext cx="85394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800" y="4869180"/>
            <a:ext cx="702500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180" y="5545455"/>
            <a:ext cx="541020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3" grpId="0" bldLvl="0" animBg="1"/>
      <p:bldP spid="25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69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9" b="71837"/>
          <a:stretch>
            <a:fillRect/>
          </a:stretch>
        </p:blipFill>
        <p:spPr>
          <a:xfrm>
            <a:off x="695325" y="4437380"/>
            <a:ext cx="6913245" cy="20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" t="28295" r="35554" b="54607"/>
          <a:stretch>
            <a:fillRect/>
          </a:stretch>
        </p:blipFill>
        <p:spPr>
          <a:xfrm>
            <a:off x="2207895" y="5373370"/>
            <a:ext cx="6912520" cy="122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4" t="1102" r="1373" b="62493"/>
          <a:stretch>
            <a:fillRect/>
          </a:stretch>
        </p:blipFill>
        <p:spPr>
          <a:xfrm>
            <a:off x="9336405" y="4364990"/>
            <a:ext cx="2689860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335280" y="4580890"/>
            <a:ext cx="484822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815" y="5381625"/>
            <a:ext cx="856869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4625975"/>
            <a:ext cx="251460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93"/>
          <a:stretch>
            <a:fillRect/>
          </a:stretch>
        </p:blipFill>
        <p:spPr>
          <a:xfrm>
            <a:off x="689610" y="1124770"/>
            <a:ext cx="10800080" cy="390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54952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610" y="1907540"/>
            <a:ext cx="6892925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402330"/>
            <a:ext cx="689292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4347845"/>
            <a:ext cx="803275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4" t="1102" r="1373" b="62493"/>
          <a:stretch>
            <a:fillRect/>
          </a:stretch>
        </p:blipFill>
        <p:spPr>
          <a:xfrm>
            <a:off x="8904605" y="3140710"/>
            <a:ext cx="2689860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44"/>
          <a:stretch>
            <a:fillRect/>
          </a:stretch>
        </p:blipFill>
        <p:spPr>
          <a:xfrm>
            <a:off x="551815" y="620395"/>
            <a:ext cx="10800080" cy="374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004945"/>
            <a:ext cx="9001125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1" b="-2098"/>
          <a:stretch>
            <a:fillRect/>
          </a:stretch>
        </p:blipFill>
        <p:spPr>
          <a:xfrm>
            <a:off x="695960" y="908685"/>
            <a:ext cx="10800080" cy="36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94"/>
          <a:stretch>
            <a:fillRect/>
          </a:stretch>
        </p:blipFill>
        <p:spPr>
          <a:xfrm>
            <a:off x="3792220" y="3717290"/>
            <a:ext cx="8137525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435" y="2742565"/>
            <a:ext cx="884364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179" y="4093057"/>
            <a:ext cx="7660384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8005" y="4794885"/>
            <a:ext cx="68726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5641340"/>
            <a:ext cx="866267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94"/>
          <a:stretch>
            <a:fillRect/>
          </a:stretch>
        </p:blipFill>
        <p:spPr>
          <a:xfrm>
            <a:off x="5663565" y="534035"/>
            <a:ext cx="6368415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7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49"/>
          <a:stretch>
            <a:fillRect/>
          </a:stretch>
        </p:blipFill>
        <p:spPr>
          <a:xfrm>
            <a:off x="5592445" y="4364990"/>
            <a:ext cx="6480810" cy="226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58" b="75158"/>
          <a:stretch>
            <a:fillRect/>
          </a:stretch>
        </p:blipFill>
        <p:spPr>
          <a:xfrm>
            <a:off x="1271270" y="4580890"/>
            <a:ext cx="4032975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25"/>
          <a:stretch>
            <a:fillRect/>
          </a:stretch>
        </p:blipFill>
        <p:spPr>
          <a:xfrm>
            <a:off x="767080" y="980625"/>
            <a:ext cx="10800080" cy="543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772920"/>
            <a:ext cx="42748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1720" y="1844675"/>
            <a:ext cx="61487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8075" y="2670175"/>
            <a:ext cx="724027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5373370"/>
            <a:ext cx="790448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08910"/>
            <a:ext cx="329628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3573145"/>
            <a:ext cx="22186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11450" y="3485515"/>
            <a:ext cx="83216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080" y="4435475"/>
            <a:ext cx="25654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31540" y="4291965"/>
            <a:ext cx="37414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2024-07-17T11:32:54Z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