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0" r:id="rId5"/>
    <p:sldId id="339" r:id="rId6"/>
    <p:sldId id="338" r:id="rId7"/>
    <p:sldId id="337" r:id="rId8"/>
    <p:sldId id="335" r:id="rId9"/>
    <p:sldId id="334" r:id="rId10"/>
    <p:sldId id="333" r:id="rId11"/>
    <p:sldId id="331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66900" y="3023870"/>
            <a:ext cx="8458200" cy="8096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43809" y="2791865"/>
            <a:ext cx="552380" cy="381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81904" y="2782337"/>
            <a:ext cx="457142" cy="381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58095" y="3554112"/>
            <a:ext cx="457142" cy="485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7485" y="3644900"/>
            <a:ext cx="7115810" cy="2696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24761" y="1907075"/>
            <a:ext cx="476190" cy="429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48571" y="2699026"/>
            <a:ext cx="4285714" cy="477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10476" y="3576851"/>
            <a:ext cx="409523" cy="362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05714" y="1267840"/>
            <a:ext cx="1057141" cy="42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15170" y="3582670"/>
            <a:ext cx="1261745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4470" y="1772920"/>
            <a:ext cx="3695700" cy="3565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41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34285" y="2639181"/>
            <a:ext cx="1076190" cy="495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20000" y="3477817"/>
            <a:ext cx="504761" cy="428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10476" y="4268803"/>
            <a:ext cx="523809" cy="495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269" r="5327"/>
          <a:stretch>
            <a:fillRect/>
          </a:stretch>
        </p:blipFill>
        <p:spPr>
          <a:xfrm>
            <a:off x="551180" y="4869180"/>
            <a:ext cx="10224770" cy="1847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29580" y="1788160"/>
            <a:ext cx="1092835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62857" y="2748000"/>
            <a:ext cx="990476" cy="410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269" r="5327"/>
          <a:stretch>
            <a:fillRect/>
          </a:stretch>
        </p:blipFill>
        <p:spPr>
          <a:xfrm>
            <a:off x="551180" y="4220845"/>
            <a:ext cx="10224770" cy="1847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01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895" y="3789045"/>
            <a:ext cx="8810625" cy="2853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405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29523" y="1163374"/>
            <a:ext cx="1123809" cy="430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05" y="3140710"/>
            <a:ext cx="8810625" cy="2853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49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20000" y="4500946"/>
            <a:ext cx="1104761" cy="438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91615" y="5292725"/>
            <a:ext cx="8347710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75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82130" y="1869440"/>
            <a:ext cx="3294380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86666" y="3502107"/>
            <a:ext cx="1019047" cy="477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795" y="3979545"/>
            <a:ext cx="8810625" cy="2853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392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315" y="3284855"/>
            <a:ext cx="9735820" cy="3688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64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1134187"/>
            <a:ext cx="542857" cy="429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20000" y="1916505"/>
            <a:ext cx="504761" cy="438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2780665"/>
            <a:ext cx="9725025" cy="3684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9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558095" y="3602197"/>
            <a:ext cx="2104761" cy="457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395" y="4004945"/>
            <a:ext cx="7482205" cy="2835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45" y="836745"/>
            <a:ext cx="10800000" cy="24873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37130" y="1837411"/>
            <a:ext cx="1057142" cy="476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405" y="4653280"/>
            <a:ext cx="5815330" cy="2203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8170" y="3293560"/>
            <a:ext cx="10800000" cy="16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8575312" y="4258407"/>
            <a:ext cx="1028571" cy="43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63</cp:revision>
  <dcterms:created xsi:type="dcterms:W3CDTF">2015-09-16T06:44:00Z</dcterms:created>
  <dcterms:modified xsi:type="dcterms:W3CDTF">2024-07-17T11:01:50Z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2052-12.1.0.17468</vt:lpwstr>
  </property>
  <property fmtid="{D5CDD505-2E9C-101B-9397-08002B2CF9AE}" pid="3" name="ICV">
    <vt:lpwstr>0803F182AC044BA3913AF2E555CD301E</vt:lpwstr>
  </property>
</Properties>
</file>