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76" r:id="rId8"/>
    <p:sldId id="347" r:id="rId9"/>
    <p:sldId id="346" r:id="rId10"/>
    <p:sldId id="345" r:id="rId11"/>
    <p:sldId id="343" r:id="rId12"/>
    <p:sldId id="342" r:id="rId13"/>
    <p:sldId id="341" r:id="rId14"/>
    <p:sldId id="340" r:id="rId15"/>
    <p:sldId id="339" r:id="rId16"/>
    <p:sldId id="338" r:id="rId17"/>
    <p:sldId id="336" r:id="rId18"/>
    <p:sldId id="335" r:id="rId19"/>
    <p:sldId id="334" r:id="rId20"/>
    <p:sldId id="333" r:id="rId21"/>
    <p:sldId id="331" r:id="rId22"/>
    <p:sldId id="330" r:id="rId23"/>
    <p:sldId id="329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0775" y="3042920"/>
            <a:ext cx="74104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2925260"/>
            <a:ext cx="10800000" cy="3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42"/>
          <a:stretch>
            <a:fillRect/>
          </a:stretch>
        </p:blipFill>
        <p:spPr>
          <a:xfrm>
            <a:off x="5160010" y="981075"/>
            <a:ext cx="5976620" cy="319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5224767"/>
            <a:ext cx="361904" cy="39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02090" y="2781935"/>
            <a:ext cx="36703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8628380" cy="620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7890" y="2474595"/>
            <a:ext cx="182435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2080" y="4812665"/>
            <a:ext cx="126365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1675" y="5445125"/>
            <a:ext cx="95504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3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10476" y="3195236"/>
            <a:ext cx="1133333" cy="44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6190" y="4158956"/>
            <a:ext cx="990476" cy="43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5951855" y="3861435"/>
            <a:ext cx="2564130" cy="279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124585"/>
            <a:ext cx="10023475" cy="4580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2" t="5052" r="12218" b="4410"/>
          <a:stretch>
            <a:fillRect/>
          </a:stretch>
        </p:blipFill>
        <p:spPr>
          <a:xfrm>
            <a:off x="9833610" y="2924810"/>
            <a:ext cx="2358390" cy="2401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3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1267272"/>
            <a:ext cx="409523" cy="342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2857" y="1238697"/>
            <a:ext cx="419048" cy="4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6666" y="2229288"/>
            <a:ext cx="419047" cy="38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2" t="5052" r="12218" b="4410"/>
          <a:stretch>
            <a:fillRect/>
          </a:stretch>
        </p:blipFill>
        <p:spPr>
          <a:xfrm>
            <a:off x="7752080" y="3284855"/>
            <a:ext cx="2358390" cy="2401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87379" y="3224673"/>
            <a:ext cx="1091992" cy="44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5033" y="5154178"/>
            <a:ext cx="1091992" cy="48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3484245"/>
            <a:ext cx="7712710" cy="314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3"/>
          <a:stretch>
            <a:fillRect/>
          </a:stretch>
        </p:blipFill>
        <p:spPr>
          <a:xfrm>
            <a:off x="720090" y="972185"/>
            <a:ext cx="8544650" cy="5431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9047" y="5803705"/>
            <a:ext cx="352380" cy="39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1448435"/>
            <a:ext cx="1511935" cy="447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7619" y="1181574"/>
            <a:ext cx="1133333" cy="4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0476" y="3991775"/>
            <a:ext cx="2057142" cy="46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397"/>
          <a:stretch>
            <a:fillRect/>
          </a:stretch>
        </p:blipFill>
        <p:spPr>
          <a:xfrm>
            <a:off x="10632440" y="3500755"/>
            <a:ext cx="1511935" cy="314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05720" y="1046619"/>
            <a:ext cx="304761" cy="37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6196" y="3803606"/>
            <a:ext cx="1047619" cy="47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2" t="-182" r="939" b="182"/>
          <a:stretch>
            <a:fillRect/>
          </a:stretch>
        </p:blipFill>
        <p:spPr>
          <a:xfrm>
            <a:off x="6456045" y="4010025"/>
            <a:ext cx="5359400" cy="2847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11" b="6883"/>
          <a:stretch>
            <a:fillRect/>
          </a:stretch>
        </p:blipFill>
        <p:spPr>
          <a:xfrm>
            <a:off x="3310255" y="3582670"/>
            <a:ext cx="7272020" cy="308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4285" y="1067265"/>
            <a:ext cx="1057142" cy="48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715" y="2000885"/>
            <a:ext cx="245745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9523" y="2924932"/>
            <a:ext cx="3666666" cy="50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11" b="6883"/>
          <a:stretch>
            <a:fillRect/>
          </a:stretch>
        </p:blipFill>
        <p:spPr>
          <a:xfrm>
            <a:off x="3305810" y="3573145"/>
            <a:ext cx="7272020" cy="308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79875" y="1988820"/>
            <a:ext cx="654113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24761" y="1172738"/>
            <a:ext cx="1095238" cy="50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476" y="2128635"/>
            <a:ext cx="504761" cy="44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11" b="6883"/>
          <a:stretch>
            <a:fillRect/>
          </a:stretch>
        </p:blipFill>
        <p:spPr>
          <a:xfrm>
            <a:off x="3287395" y="3213100"/>
            <a:ext cx="7272020" cy="308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4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4285" y="3899400"/>
            <a:ext cx="523809" cy="39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62" t="-287" r="26505" b="6883"/>
          <a:stretch>
            <a:fillRect/>
          </a:stretch>
        </p:blipFill>
        <p:spPr>
          <a:xfrm>
            <a:off x="8040370" y="4364990"/>
            <a:ext cx="2485390" cy="2485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2"/>
          <a:stretch>
            <a:fillRect/>
          </a:stretch>
        </p:blipFill>
        <p:spPr>
          <a:xfrm>
            <a:off x="720090" y="972185"/>
            <a:ext cx="8040460" cy="361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908685"/>
            <a:ext cx="1553210" cy="45986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8922385" cy="616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070" y="2450465"/>
            <a:ext cx="42862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83"/>
          <a:stretch>
            <a:fillRect/>
          </a:stretch>
        </p:blipFill>
        <p:spPr>
          <a:xfrm>
            <a:off x="720090" y="972185"/>
            <a:ext cx="10800080" cy="476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95" y="4869180"/>
            <a:ext cx="48069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5"/>
          <a:stretch>
            <a:fillRect/>
          </a:stretch>
        </p:blipFill>
        <p:spPr>
          <a:xfrm>
            <a:off x="119380" y="1557205"/>
            <a:ext cx="10800080" cy="369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1" b="65283"/>
          <a:stretch>
            <a:fillRect/>
          </a:stretch>
        </p:blipFill>
        <p:spPr>
          <a:xfrm>
            <a:off x="7665720" y="3500755"/>
            <a:ext cx="3983990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3191597"/>
            <a:ext cx="419047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3137702"/>
            <a:ext cx="361904" cy="39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3717290"/>
            <a:ext cx="7428230" cy="319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2024-07-17T10:55:32Z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