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30" r:id="rId10"/>
    <p:sldId id="348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857500"/>
            <a:ext cx="92202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72000"/>
            <a:ext cx="9516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9745" y="3925570"/>
            <a:ext cx="27482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505" y="5019040"/>
            <a:ext cx="511302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3181" y="5984711"/>
            <a:ext cx="2140037" cy="4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9643110" y="3357245"/>
            <a:ext cx="2517140" cy="18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4869180"/>
            <a:ext cx="37706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347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8" b="68695"/>
          <a:stretch>
            <a:fillRect/>
          </a:stretch>
        </p:blipFill>
        <p:spPr>
          <a:xfrm>
            <a:off x="1415415" y="3717290"/>
            <a:ext cx="3672205" cy="108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2" r="24658" b="1927"/>
          <a:stretch>
            <a:fillRect/>
          </a:stretch>
        </p:blipFill>
        <p:spPr>
          <a:xfrm>
            <a:off x="5735955" y="3717290"/>
            <a:ext cx="3832860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749040"/>
            <a:ext cx="4965065" cy="3089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3685540"/>
            <a:ext cx="38334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3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4436" y="2244459"/>
            <a:ext cx="330621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658860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2636520"/>
            <a:ext cx="7893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801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452996"/>
            <a:ext cx="409523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4511675" y="3903345"/>
            <a:ext cx="4130040" cy="295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340300"/>
            <a:ext cx="10800000" cy="430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9048115" y="3500755"/>
            <a:ext cx="3098800" cy="221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305" y="4532630"/>
            <a:ext cx="11430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355" y="1175385"/>
            <a:ext cx="16122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3533948"/>
            <a:ext cx="342857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81"/>
          <a:stretch>
            <a:fillRect/>
          </a:stretch>
        </p:blipFill>
        <p:spPr>
          <a:xfrm>
            <a:off x="720090" y="972185"/>
            <a:ext cx="10800080" cy="324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503295" y="4077335"/>
            <a:ext cx="521779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96"/>
          <a:stretch>
            <a:fillRect/>
          </a:stretch>
        </p:blipFill>
        <p:spPr>
          <a:xfrm>
            <a:off x="551180" y="1197160"/>
            <a:ext cx="10800080" cy="199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9185" y="1521966"/>
            <a:ext cx="333333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9185" y="2427628"/>
            <a:ext cx="1161905" cy="5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647440" y="3285490"/>
            <a:ext cx="521779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