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1" r:id="rId11"/>
    <p:sldId id="340" r:id="rId12"/>
    <p:sldId id="372" r:id="rId13"/>
    <p:sldId id="339" r:id="rId14"/>
    <p:sldId id="338" r:id="rId15"/>
    <p:sldId id="337" r:id="rId16"/>
    <p:sldId id="335" r:id="rId17"/>
    <p:sldId id="334" r:id="rId18"/>
    <p:sldId id="332" r:id="rId19"/>
    <p:sldId id="331" r:id="rId20"/>
    <p:sldId id="330" r:id="rId21"/>
    <p:sldId id="329" r:id="rId22"/>
    <p:sldId id="373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6525" y="2947670"/>
            <a:ext cx="683895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0" t="1786" r="670" b="44592"/>
          <a:stretch>
            <a:fillRect/>
          </a:stretch>
        </p:blipFill>
        <p:spPr>
          <a:xfrm>
            <a:off x="767715" y="1124585"/>
            <a:ext cx="10800080" cy="4328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8930" y="4797425"/>
            <a:ext cx="636905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06" t="57091" b="25069"/>
          <a:stretch>
            <a:fillRect/>
          </a:stretch>
        </p:blipFill>
        <p:spPr>
          <a:xfrm>
            <a:off x="3935730" y="5157470"/>
            <a:ext cx="4103370" cy="1440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91"/>
          <a:stretch>
            <a:fillRect/>
          </a:stretch>
        </p:blipFill>
        <p:spPr>
          <a:xfrm>
            <a:off x="839470" y="2132965"/>
            <a:ext cx="10800080" cy="3463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7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1042" y="2836049"/>
            <a:ext cx="979591" cy="441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44214" y="4541079"/>
            <a:ext cx="758963" cy="36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12277" y="5362674"/>
            <a:ext cx="820739" cy="36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3809" y="3049797"/>
            <a:ext cx="847619" cy="381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62857" y="3926666"/>
            <a:ext cx="571428" cy="381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836745"/>
            <a:ext cx="98638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81672" y="4325808"/>
            <a:ext cx="539291" cy="3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2585" y="5055870"/>
            <a:ext cx="250825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4795" y="5961578"/>
            <a:ext cx="521895" cy="3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>
            <a:fillRect/>
          </a:stretch>
        </p:blipFill>
        <p:spPr>
          <a:xfrm>
            <a:off x="9912985" y="2708910"/>
            <a:ext cx="2277110" cy="2498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0" y="836745"/>
            <a:ext cx="87308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27441" y="3216210"/>
            <a:ext cx="908497" cy="32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82044" y="3909258"/>
            <a:ext cx="392655" cy="31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3" t="20212" r="11554"/>
          <a:stretch>
            <a:fillRect/>
          </a:stretch>
        </p:blipFill>
        <p:spPr>
          <a:xfrm>
            <a:off x="8922385" y="2789555"/>
            <a:ext cx="3123565" cy="253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0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2853055"/>
            <a:ext cx="8794115" cy="400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6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05714" y="2991985"/>
            <a:ext cx="504760" cy="40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740" y="3877310"/>
            <a:ext cx="6116955" cy="278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9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77142" y="2173846"/>
            <a:ext cx="600000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3068955"/>
            <a:ext cx="7891145" cy="3594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7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81904" y="2079804"/>
            <a:ext cx="828571" cy="39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3068955"/>
            <a:ext cx="7891145" cy="3594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8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4010387"/>
            <a:ext cx="333334" cy="38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97"/>
          <a:stretch>
            <a:fillRect/>
          </a:stretch>
        </p:blipFill>
        <p:spPr>
          <a:xfrm>
            <a:off x="720090" y="972185"/>
            <a:ext cx="10800080" cy="2745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3500755"/>
            <a:ext cx="5930900" cy="329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03"/>
          <a:stretch>
            <a:fillRect/>
          </a:stretch>
        </p:blipFill>
        <p:spPr>
          <a:xfrm>
            <a:off x="623570" y="980625"/>
            <a:ext cx="10800080" cy="2574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37765" y="2029701"/>
            <a:ext cx="1038095" cy="49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7395" y="3068955"/>
            <a:ext cx="5930900" cy="329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7"/>
          <a:stretch>
            <a:fillRect/>
          </a:stretch>
        </p:blipFill>
        <p:spPr>
          <a:xfrm>
            <a:off x="119380" y="836930"/>
            <a:ext cx="9399905" cy="5886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24" r="7556" b="37844"/>
          <a:stretch>
            <a:fillRect/>
          </a:stretch>
        </p:blipFill>
        <p:spPr>
          <a:xfrm>
            <a:off x="9408795" y="2997200"/>
            <a:ext cx="2736850" cy="216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3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925" y="5406146"/>
            <a:ext cx="4103763" cy="39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925" y="6170048"/>
            <a:ext cx="8303982" cy="42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1781" y="1120235"/>
            <a:ext cx="4176366" cy="31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1515" y="1641475"/>
            <a:ext cx="5131435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1515" y="2729865"/>
            <a:ext cx="768540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1515" y="3336925"/>
            <a:ext cx="547370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91515" y="3954780"/>
            <a:ext cx="399161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91515" y="4565015"/>
            <a:ext cx="753364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91515" y="5151120"/>
            <a:ext cx="666496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91515" y="5520690"/>
            <a:ext cx="753427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804545" y="6379210"/>
            <a:ext cx="238125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24" r="7556" b="37844"/>
          <a:stretch>
            <a:fillRect/>
          </a:stretch>
        </p:blipFill>
        <p:spPr>
          <a:xfrm>
            <a:off x="9048750" y="1772920"/>
            <a:ext cx="2736850" cy="216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8" grpId="0" bldLvl="0" animBg="1"/>
      <p:bldP spid="20" grpId="0" bldLvl="0" animBg="1"/>
      <p:bldP spid="22" grpId="0" bldLvl="0" animBg="1"/>
      <p:bldP spid="25" grpId="0" bldLvl="0" animBg="1"/>
      <p:bldP spid="29" grpId="0" bldLvl="0" animBg="1"/>
      <p:bldP spid="32" grpId="0" bldLvl="0" animBg="1"/>
      <p:bldP spid="3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1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3124673"/>
            <a:ext cx="333333" cy="3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17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69458" y="3342890"/>
            <a:ext cx="282084" cy="304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18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33853" y="5958629"/>
            <a:ext cx="281847" cy="322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2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5" y="4004945"/>
            <a:ext cx="7707630" cy="2712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3848459"/>
            <a:ext cx="352380" cy="39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4437380"/>
            <a:ext cx="6913880" cy="2432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2564580"/>
            <a:ext cx="10800000" cy="3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047"/>
          <a:stretch>
            <a:fillRect/>
          </a:stretch>
        </p:blipFill>
        <p:spPr>
          <a:xfrm>
            <a:off x="6888480" y="1340485"/>
            <a:ext cx="5113020" cy="2432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2024-07-17T11:34:58Z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