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0" r:id="rId23"/>
    <p:sldId id="329" r:id="rId24"/>
    <p:sldId id="327" r:id="rId25"/>
    <p:sldId id="326" r:id="rId26"/>
    <p:sldId id="382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966720"/>
            <a:ext cx="74866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10115550" cy="519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2780665"/>
            <a:ext cx="57531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1540" y="4509135"/>
            <a:ext cx="12598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7569" y="5445338"/>
            <a:ext cx="1552380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7968615" y="4949825"/>
            <a:ext cx="3138805" cy="197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245" y="2005965"/>
            <a:ext cx="11525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2405" y="2924810"/>
            <a:ext cx="101917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00"/>
          <a:stretch>
            <a:fillRect/>
          </a:stretch>
        </p:blipFill>
        <p:spPr>
          <a:xfrm>
            <a:off x="8184515" y="3068955"/>
            <a:ext cx="3286760" cy="307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89"/>
          <a:stretch>
            <a:fillRect/>
          </a:stretch>
        </p:blipFill>
        <p:spPr>
          <a:xfrm>
            <a:off x="720090" y="972185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4" t="3557" r="25083" b="193"/>
          <a:stretch>
            <a:fillRect/>
          </a:stretch>
        </p:blipFill>
        <p:spPr>
          <a:xfrm>
            <a:off x="5015865" y="3717290"/>
            <a:ext cx="1896110" cy="318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772735"/>
            <a:ext cx="10800000" cy="176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7475" y="1915861"/>
            <a:ext cx="1038095" cy="4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6999" y="2793706"/>
            <a:ext cx="1047619" cy="45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4" t="3557" r="25083" b="193"/>
          <a:stretch>
            <a:fillRect/>
          </a:stretch>
        </p:blipFill>
        <p:spPr>
          <a:xfrm>
            <a:off x="8616315" y="3213100"/>
            <a:ext cx="1896110" cy="318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19"/>
          <a:stretch>
            <a:fillRect/>
          </a:stretch>
        </p:blipFill>
        <p:spPr>
          <a:xfrm>
            <a:off x="119380" y="989515"/>
            <a:ext cx="10800080" cy="70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791325" y="1030605"/>
            <a:ext cx="355790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3809" y="4467585"/>
            <a:ext cx="352380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6" b="50682"/>
          <a:stretch>
            <a:fillRect/>
          </a:stretch>
        </p:blipFill>
        <p:spPr>
          <a:xfrm>
            <a:off x="1559560" y="4940935"/>
            <a:ext cx="7344500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4"/>
          <a:stretch>
            <a:fillRect/>
          </a:stretch>
        </p:blipFill>
        <p:spPr>
          <a:xfrm>
            <a:off x="695325" y="1197160"/>
            <a:ext cx="10800080" cy="184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9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6400" y="4548358"/>
            <a:ext cx="334970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223153"/>
            <a:ext cx="333334" cy="38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4048776"/>
            <a:ext cx="333334" cy="38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1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121" y="3383859"/>
            <a:ext cx="284555" cy="30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1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06330" y="2286635"/>
            <a:ext cx="71945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355" y="3413266"/>
            <a:ext cx="443047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7715" y="6010914"/>
            <a:ext cx="964279" cy="41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5" y="683710"/>
            <a:ext cx="10800000" cy="89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484445"/>
            <a:ext cx="10800000" cy="4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0700" y="3618230"/>
            <a:ext cx="49212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3734" y="4542106"/>
            <a:ext cx="552380" cy="3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7544" y="5389868"/>
            <a:ext cx="1085714" cy="48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5231765" y="4437380"/>
            <a:ext cx="4153535" cy="252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48571" y="3070918"/>
            <a:ext cx="980952" cy="46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2"/>
          <a:stretch>
            <a:fillRect/>
          </a:stretch>
        </p:blipFill>
        <p:spPr>
          <a:xfrm>
            <a:off x="6240145" y="2708910"/>
            <a:ext cx="3435350" cy="356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415238" y="4445506"/>
            <a:ext cx="352380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307840" y="4203065"/>
            <a:ext cx="3995420" cy="24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79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8040370" y="1052830"/>
            <a:ext cx="3995420" cy="24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36"/>
          <a:stretch>
            <a:fillRect/>
          </a:stretch>
        </p:blipFill>
        <p:spPr>
          <a:xfrm>
            <a:off x="720090" y="972185"/>
            <a:ext cx="10800080" cy="288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933190"/>
            <a:ext cx="8201025" cy="298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55"/>
          <a:stretch>
            <a:fillRect/>
          </a:stretch>
        </p:blipFill>
        <p:spPr>
          <a:xfrm>
            <a:off x="623570" y="764725"/>
            <a:ext cx="10800080" cy="371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28640" y="1772920"/>
            <a:ext cx="14897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4245" y="2708910"/>
            <a:ext cx="52838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3662045"/>
            <a:ext cx="911542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75"/>
          <a:stretch>
            <a:fillRect/>
          </a:stretch>
        </p:blipFill>
        <p:spPr>
          <a:xfrm>
            <a:off x="2711450" y="4364990"/>
            <a:ext cx="7676515" cy="252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060986"/>
            <a:ext cx="961904" cy="4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3809" y="3964950"/>
            <a:ext cx="371428" cy="3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7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221" y="2942526"/>
            <a:ext cx="362048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0080" y="2379378"/>
            <a:ext cx="344635" cy="38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88860"/>
            <a:ext cx="10800000" cy="1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1805" y="4113005"/>
            <a:ext cx="333333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068305"/>
            <a:ext cx="333333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00930" y="2992120"/>
            <a:ext cx="108521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3430" y="2874645"/>
            <a:ext cx="115189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