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895" y="2876550"/>
            <a:ext cx="6505575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421070"/>
            <a:ext cx="10800000" cy="3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5238" y="3099540"/>
            <a:ext cx="1504761" cy="39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2924625"/>
            <a:ext cx="10800000" cy="3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000" y="2124898"/>
            <a:ext cx="200000" cy="36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3039595"/>
            <a:ext cx="571428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3284670"/>
            <a:ext cx="10800000" cy="3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2" t="-2377" r="70660" b="92911"/>
          <a:stretch>
            <a:fillRect/>
          </a:stretch>
        </p:blipFill>
        <p:spPr>
          <a:xfrm>
            <a:off x="1271270" y="3429000"/>
            <a:ext cx="2016125" cy="28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6"/>
          <a:stretch>
            <a:fillRect/>
          </a:stretch>
        </p:blipFill>
        <p:spPr>
          <a:xfrm>
            <a:off x="695325" y="908870"/>
            <a:ext cx="10800080" cy="289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" b="36232"/>
          <a:stretch>
            <a:fillRect/>
          </a:stretch>
        </p:blipFill>
        <p:spPr>
          <a:xfrm>
            <a:off x="1246505" y="3572510"/>
            <a:ext cx="10800080" cy="295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6891" y="3953371"/>
            <a:ext cx="333333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6"/>
          <a:stretch>
            <a:fillRect/>
          </a:stretch>
        </p:blipFill>
        <p:spPr>
          <a:xfrm>
            <a:off x="623570" y="1413060"/>
            <a:ext cx="10800080" cy="181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3115852"/>
            <a:ext cx="419047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4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5065" y="3698627"/>
            <a:ext cx="1004664" cy="34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8615" y="4482465"/>
            <a:ext cx="124079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49445" y="5277485"/>
            <a:ext cx="94488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836930"/>
            <a:ext cx="8462645" cy="613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560" y="4940935"/>
            <a:ext cx="46291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10800000" cy="4493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6" y="4724066"/>
            <a:ext cx="333334" cy="38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945" y="4291330"/>
            <a:ext cx="5932805" cy="2565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5"/>
          <a:stretch>
            <a:fillRect/>
          </a:stretch>
        </p:blipFill>
        <p:spPr>
          <a:xfrm>
            <a:off x="839470" y="4293235"/>
            <a:ext cx="8712925" cy="202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330" y="1370330"/>
            <a:ext cx="7237730" cy="312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8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5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20019" y="3215076"/>
            <a:ext cx="99673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2138" y="6085846"/>
            <a:ext cx="323014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1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6635" y="3196615"/>
            <a:ext cx="1115207" cy="37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4009" y="6058153"/>
            <a:ext cx="552995" cy="36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764540"/>
            <a:ext cx="10010775" cy="556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530" y="5123815"/>
            <a:ext cx="5137150" cy="179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76140" y="996315"/>
            <a:ext cx="1416685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37830" y="3409315"/>
            <a:ext cx="112141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5061585"/>
            <a:ext cx="5137150" cy="179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279696"/>
            <a:ext cx="314285" cy="38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3262855"/>
            <a:ext cx="1114285" cy="40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1205" y="4129405"/>
            <a:ext cx="109728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45" y="3789045"/>
            <a:ext cx="5137150" cy="179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7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793"/>
          <a:stretch>
            <a:fillRect/>
          </a:stretch>
        </p:blipFill>
        <p:spPr>
          <a:xfrm>
            <a:off x="731520" y="6675755"/>
            <a:ext cx="9536430" cy="210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7"/>
          <a:stretch>
            <a:fillRect/>
          </a:stretch>
        </p:blipFill>
        <p:spPr>
          <a:xfrm>
            <a:off x="720090" y="980440"/>
            <a:ext cx="9116695" cy="586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03970" y="2996565"/>
            <a:ext cx="58229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177374"/>
            <a:ext cx="333333" cy="37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9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0056" y="3380727"/>
            <a:ext cx="329023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7142" y="3145210"/>
            <a:ext cx="200001" cy="37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333" y="4069777"/>
            <a:ext cx="1114285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2024-07-17T10:24:50Z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