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3" r:id="rId4"/>
    <p:sldId id="372" r:id="rId5"/>
    <p:sldId id="371" r:id="rId6"/>
    <p:sldId id="369" r:id="rId7"/>
    <p:sldId id="367" r:id="rId8"/>
    <p:sldId id="366" r:id="rId9"/>
    <p:sldId id="363" r:id="rId10"/>
    <p:sldId id="362" r:id="rId11"/>
    <p:sldId id="361" r:id="rId12"/>
    <p:sldId id="359" r:id="rId13"/>
    <p:sldId id="358" r:id="rId14"/>
    <p:sldId id="357" r:id="rId15"/>
    <p:sldId id="356" r:id="rId16"/>
    <p:sldId id="355" r:id="rId17"/>
    <p:sldId id="352" r:id="rId18"/>
    <p:sldId id="350" r:id="rId19"/>
    <p:sldId id="349" r:id="rId20"/>
    <p:sldId id="347" r:id="rId21"/>
    <p:sldId id="344" r:id="rId22"/>
    <p:sldId id="342" r:id="rId23"/>
    <p:sldId id="340" r:id="rId24"/>
    <p:sldId id="338" r:id="rId25"/>
    <p:sldId id="335" r:id="rId26"/>
    <p:sldId id="332" r:id="rId27"/>
    <p:sldId id="330" r:id="rId28"/>
    <p:sldId id="329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3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3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15640" y="2875280"/>
            <a:ext cx="5736045" cy="110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2" t="6912" r="11991" b="7866"/>
          <a:stretch>
            <a:fillRect/>
          </a:stretch>
        </p:blipFill>
        <p:spPr>
          <a:xfrm>
            <a:off x="9048750" y="1412240"/>
            <a:ext cx="2807970" cy="241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715589"/>
            <a:ext cx="276190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839325" cy="615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1697355"/>
            <a:ext cx="41148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1935911"/>
            <a:ext cx="828571" cy="37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4555" y="2653030"/>
            <a:ext cx="90805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333" y="4942169"/>
            <a:ext cx="1580952" cy="34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523" y="1936864"/>
            <a:ext cx="600000" cy="33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4285" y="2682007"/>
            <a:ext cx="609523" cy="33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047" y="3484468"/>
            <a:ext cx="419047" cy="26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4241709"/>
            <a:ext cx="895238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5004323"/>
            <a:ext cx="847619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538285"/>
            <a:ext cx="10800000" cy="8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28957" y="5740493"/>
            <a:ext cx="828571" cy="37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9523" y="1830905"/>
            <a:ext cx="1266666" cy="36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546660"/>
            <a:ext cx="2838095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6666" y="4006800"/>
            <a:ext cx="1228571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3"/>
          <a:stretch>
            <a:fillRect/>
          </a:stretch>
        </p:blipFill>
        <p:spPr>
          <a:xfrm>
            <a:off x="4799965" y="3788410"/>
            <a:ext cx="6624410" cy="278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1897230"/>
            <a:ext cx="1304761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3366153"/>
            <a:ext cx="1247619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4835076"/>
            <a:ext cx="800000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3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69" b="63752"/>
          <a:stretch>
            <a:fillRect/>
          </a:stretch>
        </p:blipFill>
        <p:spPr>
          <a:xfrm>
            <a:off x="3863975" y="4445635"/>
            <a:ext cx="2519770" cy="93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5904" r="38224"/>
          <a:stretch>
            <a:fillRect/>
          </a:stretch>
        </p:blipFill>
        <p:spPr>
          <a:xfrm>
            <a:off x="6527800" y="4437380"/>
            <a:ext cx="3456215" cy="243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8320"/>
          <a:stretch>
            <a:fillRect/>
          </a:stretch>
        </p:blipFill>
        <p:spPr>
          <a:xfrm>
            <a:off x="6167755" y="4364355"/>
            <a:ext cx="4272280" cy="24136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9830" y="4725035"/>
            <a:ext cx="24472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3"/>
          <a:stretch>
            <a:fillRect/>
          </a:stretch>
        </p:blipFill>
        <p:spPr>
          <a:xfrm>
            <a:off x="1703705" y="3933190"/>
            <a:ext cx="7992835" cy="270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4097020"/>
            <a:ext cx="24472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077335"/>
            <a:ext cx="43656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78476"/>
            <a:ext cx="295238" cy="2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6960235" y="4149090"/>
            <a:ext cx="263978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1105713"/>
            <a:ext cx="1285714" cy="3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3809" y="1879344"/>
            <a:ext cx="1685714" cy="35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067500"/>
            <a:ext cx="10800000" cy="17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81910" y="3392970"/>
            <a:ext cx="828571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8577" y="4149209"/>
            <a:ext cx="819047" cy="39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4727575" y="4653280"/>
            <a:ext cx="263978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105457"/>
            <a:ext cx="371428" cy="33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858539"/>
            <a:ext cx="5600000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3412366"/>
            <a:ext cx="819047" cy="33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8095" y="4155915"/>
            <a:ext cx="8580952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4918529"/>
            <a:ext cx="1847619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4799965" y="4653280"/>
            <a:ext cx="263978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2781857"/>
            <a:ext cx="866666" cy="34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3524851"/>
            <a:ext cx="6123809" cy="3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999740" y="4018280"/>
            <a:ext cx="5984875" cy="283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4079875" y="1844675"/>
            <a:ext cx="4079965" cy="247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437195"/>
            <a:ext cx="10800000" cy="21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1278324"/>
            <a:ext cx="1247619" cy="36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36310"/>
            <a:ext cx="10800000" cy="23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71425" y="2750673"/>
            <a:ext cx="1247619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9996" y="4227226"/>
            <a:ext cx="847619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7440295" y="4227195"/>
            <a:ext cx="4079965" cy="247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2857" y="1918194"/>
            <a:ext cx="457142" cy="33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3935730" y="3213100"/>
            <a:ext cx="4079965" cy="247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348680"/>
            <a:ext cx="10800000" cy="17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933005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71180" y="4877110"/>
            <a:ext cx="1295238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9275" y="5620952"/>
            <a:ext cx="371428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571" y="2030227"/>
            <a:ext cx="466666" cy="2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761" y="2726178"/>
            <a:ext cx="857142" cy="3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7619" y="3460263"/>
            <a:ext cx="838095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3"/>
          <a:stretch>
            <a:fillRect/>
          </a:stretch>
        </p:blipFill>
        <p:spPr>
          <a:xfrm>
            <a:off x="4511765" y="4077335"/>
            <a:ext cx="4175035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954920"/>
            <a:ext cx="809523" cy="3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7030" y="2680335"/>
            <a:ext cx="72085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414987"/>
            <a:ext cx="8638095" cy="40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3"/>
          <a:stretch>
            <a:fillRect/>
          </a:stretch>
        </p:blipFill>
        <p:spPr>
          <a:xfrm>
            <a:off x="4511765" y="4077335"/>
            <a:ext cx="4175035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200778"/>
            <a:ext cx="304761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515818"/>
            <a:ext cx="295238" cy="3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 b="21134"/>
          <a:stretch>
            <a:fillRect/>
          </a:stretch>
        </p:blipFill>
        <p:spPr>
          <a:xfrm>
            <a:off x="7392035" y="2671445"/>
            <a:ext cx="3111500" cy="17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859076"/>
            <a:ext cx="295238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031804"/>
            <a:ext cx="295238" cy="30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237" r="14217"/>
          <a:stretch>
            <a:fillRect/>
          </a:stretch>
        </p:blipFill>
        <p:spPr>
          <a:xfrm>
            <a:off x="9264650" y="2996565"/>
            <a:ext cx="2808515" cy="354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3529289"/>
            <a:ext cx="276190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933005"/>
            <a:ext cx="10800000" cy="30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90"/>
          <a:stretch>
            <a:fillRect/>
          </a:stretch>
        </p:blipFill>
        <p:spPr>
          <a:xfrm>
            <a:off x="8328660" y="3284855"/>
            <a:ext cx="1847940" cy="312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811474"/>
            <a:ext cx="295238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6912" r="47325" b="7866"/>
          <a:stretch>
            <a:fillRect/>
          </a:stretch>
        </p:blipFill>
        <p:spPr>
          <a:xfrm>
            <a:off x="9336405" y="3644900"/>
            <a:ext cx="3024415" cy="266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1025"/>
            <a:ext cx="10800000" cy="45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4911088"/>
            <a:ext cx="342857" cy="2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2" t="6912" r="11991" b="7866"/>
          <a:stretch>
            <a:fillRect/>
          </a:stretch>
        </p:blipFill>
        <p:spPr>
          <a:xfrm>
            <a:off x="5375910" y="4364990"/>
            <a:ext cx="2807970" cy="241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