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5" r:id="rId9"/>
    <p:sldId id="344" r:id="rId10"/>
    <p:sldId id="341" r:id="rId11"/>
    <p:sldId id="340" r:id="rId12"/>
    <p:sldId id="339" r:id="rId13"/>
    <p:sldId id="337" r:id="rId14"/>
    <p:sldId id="336" r:id="rId15"/>
    <p:sldId id="334" r:id="rId16"/>
    <p:sldId id="333" r:id="rId17"/>
    <p:sldId id="332" r:id="rId18"/>
    <p:sldId id="378" r:id="rId19"/>
    <p:sldId id="331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3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2938145"/>
            <a:ext cx="60769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05" y="2783205"/>
            <a:ext cx="12896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40" b="58590"/>
          <a:stretch>
            <a:fillRect/>
          </a:stretch>
        </p:blipFill>
        <p:spPr>
          <a:xfrm>
            <a:off x="4655910" y="4437380"/>
            <a:ext cx="3221265" cy="238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745"/>
            <a:ext cx="93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70028" y="4541959"/>
            <a:ext cx="288461" cy="3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9051925" y="4542155"/>
            <a:ext cx="3140075" cy="229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36930"/>
            <a:ext cx="9261475" cy="600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3140710"/>
            <a:ext cx="53911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4" t="1825" r="7321" b="3997"/>
          <a:stretch>
            <a:fillRect/>
          </a:stretch>
        </p:blipFill>
        <p:spPr>
          <a:xfrm>
            <a:off x="8760460" y="3644900"/>
            <a:ext cx="3023870" cy="296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08500"/>
            <a:ext cx="885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9563" y="2547524"/>
            <a:ext cx="374619" cy="31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5525" y="3827145"/>
            <a:ext cx="9639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5576" y="6098743"/>
            <a:ext cx="897528" cy="35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71"/>
          <a:stretch>
            <a:fillRect/>
          </a:stretch>
        </p:blipFill>
        <p:spPr>
          <a:xfrm>
            <a:off x="8879840" y="1412875"/>
            <a:ext cx="3264535" cy="236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30" r="17710"/>
          <a:stretch>
            <a:fillRect/>
          </a:stretch>
        </p:blipFill>
        <p:spPr>
          <a:xfrm>
            <a:off x="9048115" y="4091940"/>
            <a:ext cx="2880360" cy="236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8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5299582"/>
            <a:ext cx="857142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000" y="2974713"/>
            <a:ext cx="2780952" cy="4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4285" y="3623211"/>
            <a:ext cx="400000" cy="138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695325" y="765175"/>
            <a:ext cx="10678795" cy="31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5"/>
          <a:stretch>
            <a:fillRect/>
          </a:stretch>
        </p:blipFill>
        <p:spPr>
          <a:xfrm>
            <a:off x="263525" y="4365625"/>
            <a:ext cx="6285865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85"/>
          <a:stretch>
            <a:fillRect/>
          </a:stretch>
        </p:blipFill>
        <p:spPr>
          <a:xfrm>
            <a:off x="6384290" y="3860800"/>
            <a:ext cx="5148580" cy="299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407670" y="1053015"/>
            <a:ext cx="10678795" cy="25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5"/>
          <a:stretch>
            <a:fillRect/>
          </a:stretch>
        </p:blipFill>
        <p:spPr>
          <a:xfrm>
            <a:off x="479425" y="4149090"/>
            <a:ext cx="6285865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85"/>
          <a:stretch>
            <a:fillRect/>
          </a:stretch>
        </p:blipFill>
        <p:spPr>
          <a:xfrm>
            <a:off x="6600190" y="3644265"/>
            <a:ext cx="5148580" cy="299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5"/>
          <a:stretch>
            <a:fillRect/>
          </a:stretch>
        </p:blipFill>
        <p:spPr>
          <a:xfrm>
            <a:off x="263525" y="4365625"/>
            <a:ext cx="6285865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85"/>
          <a:stretch>
            <a:fillRect/>
          </a:stretch>
        </p:blipFill>
        <p:spPr>
          <a:xfrm>
            <a:off x="6384290" y="3860800"/>
            <a:ext cx="5148580" cy="299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886940"/>
            <a:ext cx="304761" cy="3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45" r="83575"/>
          <a:stretch>
            <a:fillRect/>
          </a:stretch>
        </p:blipFill>
        <p:spPr>
          <a:xfrm>
            <a:off x="5232400" y="3860800"/>
            <a:ext cx="1905000" cy="305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9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15402" y="2378511"/>
            <a:ext cx="1464436" cy="41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6025" y="3132000"/>
            <a:ext cx="870293" cy="43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6488" y="3902232"/>
            <a:ext cx="937239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0509" y="3902232"/>
            <a:ext cx="426778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8885" y="4503420"/>
            <a:ext cx="64452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78997" y="4647348"/>
            <a:ext cx="903766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48455" y="5425953"/>
            <a:ext cx="1414227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76068" y="6212930"/>
            <a:ext cx="476987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59754" y="6212930"/>
            <a:ext cx="502092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55" y="764355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1335" y="2888164"/>
            <a:ext cx="400000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4668" y="4669116"/>
            <a:ext cx="438095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3" r="26585"/>
          <a:stretch>
            <a:fillRect/>
          </a:stretch>
        </p:blipFill>
        <p:spPr>
          <a:xfrm>
            <a:off x="9552305" y="3140710"/>
            <a:ext cx="2658110" cy="243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820841"/>
            <a:ext cx="1076190" cy="4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45" r="83575"/>
          <a:stretch>
            <a:fillRect/>
          </a:stretch>
        </p:blipFill>
        <p:spPr>
          <a:xfrm>
            <a:off x="5232400" y="3860800"/>
            <a:ext cx="1905000" cy="305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5510" y="2603500"/>
            <a:ext cx="10318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3186" y="3601374"/>
            <a:ext cx="2962637" cy="42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1925" y="4384040"/>
            <a:ext cx="225679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31925" y="5219700"/>
            <a:ext cx="324866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4630" y="6037580"/>
            <a:ext cx="588645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88715" y="4364990"/>
            <a:ext cx="449516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2125" y="4364990"/>
            <a:ext cx="166179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8210" y="5214620"/>
            <a:ext cx="532320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3" grpId="0" bldLvl="0" animBg="1"/>
      <p:bldP spid="17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0000" y="2039007"/>
            <a:ext cx="523809" cy="4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2934531"/>
            <a:ext cx="438095" cy="40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428" y="2896423"/>
            <a:ext cx="514285" cy="4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3763367"/>
            <a:ext cx="1552380" cy="4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571" y="2021331"/>
            <a:ext cx="495238" cy="4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2908493"/>
            <a:ext cx="438095" cy="44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4606502"/>
            <a:ext cx="1571428" cy="47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5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87635" y="4437380"/>
            <a:ext cx="45212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7060"/>
            <a:ext cx="10800000" cy="349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9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071213"/>
            <a:ext cx="333333" cy="38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58"/>
          <a:stretch>
            <a:fillRect/>
          </a:stretch>
        </p:blipFill>
        <p:spPr>
          <a:xfrm>
            <a:off x="7947660" y="2708910"/>
            <a:ext cx="4244340" cy="156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9"/>
          <a:stretch>
            <a:fillRect/>
          </a:stretch>
        </p:blipFill>
        <p:spPr>
          <a:xfrm>
            <a:off x="1271905" y="2873375"/>
            <a:ext cx="10800080" cy="185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437195"/>
            <a:ext cx="10800000" cy="2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79"/>
          <a:stretch>
            <a:fillRect/>
          </a:stretch>
        </p:blipFill>
        <p:spPr>
          <a:xfrm>
            <a:off x="767080" y="1124770"/>
            <a:ext cx="10800080" cy="317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040786"/>
            <a:ext cx="419047" cy="4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2965351"/>
            <a:ext cx="466666" cy="3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0476" y="2927224"/>
            <a:ext cx="371427" cy="3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6"/>
          <a:stretch>
            <a:fillRect/>
          </a:stretch>
        </p:blipFill>
        <p:spPr>
          <a:xfrm>
            <a:off x="5160010" y="3717290"/>
            <a:ext cx="6840220" cy="163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157285"/>
            <a:ext cx="10800000" cy="1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3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14547" y="5283272"/>
            <a:ext cx="1526717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2024-07-17T11:13:03Z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