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971800"/>
            <a:ext cx="114014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36930"/>
            <a:ext cx="9733280" cy="560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2205" y="4940705"/>
            <a:ext cx="511200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t="-1561" r="16887" b="7473"/>
          <a:stretch>
            <a:fillRect/>
          </a:stretch>
        </p:blipFill>
        <p:spPr>
          <a:xfrm>
            <a:off x="9633585" y="1412875"/>
            <a:ext cx="2571115" cy="212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5901146"/>
            <a:ext cx="333333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1485" y="2034857"/>
            <a:ext cx="1010959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5364" y="4494857"/>
            <a:ext cx="950986" cy="44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844915" cy="611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705" y="5445125"/>
            <a:ext cx="45339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90" y="828040"/>
            <a:ext cx="9074150" cy="25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069590"/>
            <a:ext cx="9074150" cy="386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029" y="5517587"/>
            <a:ext cx="1047619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687" y="5593782"/>
            <a:ext cx="523809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5238" y="5757616"/>
            <a:ext cx="542857" cy="4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320"/>
            <a:ext cx="600000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1210320"/>
            <a:ext cx="1057142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955" y="2115820"/>
            <a:ext cx="39655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12020"/>
            <a:ext cx="2190476" cy="4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 b="48517"/>
          <a:stretch>
            <a:fillRect/>
          </a:stretch>
        </p:blipFill>
        <p:spPr>
          <a:xfrm>
            <a:off x="5951945" y="3717290"/>
            <a:ext cx="311966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65175"/>
            <a:ext cx="9921240" cy="531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3573145"/>
            <a:ext cx="77724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4437380"/>
            <a:ext cx="169418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5205095"/>
            <a:ext cx="12604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9867900" y="3068955"/>
            <a:ext cx="2324100" cy="231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2024-07-17T06:49:31Z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