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1" r:id="rId8"/>
    <p:sldId id="329" r:id="rId9"/>
    <p:sldId id="328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2738120"/>
            <a:ext cx="962977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783971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8585" y="3068955"/>
            <a:ext cx="43624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" r="62229"/>
          <a:stretch>
            <a:fillRect/>
          </a:stretch>
        </p:blipFill>
        <p:spPr>
          <a:xfrm>
            <a:off x="8975725" y="3141345"/>
            <a:ext cx="2576830" cy="286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" y="836110"/>
            <a:ext cx="9667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440" y="3575310"/>
            <a:ext cx="366562" cy="29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42" y="4326243"/>
            <a:ext cx="920669" cy="4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114" y="6024376"/>
            <a:ext cx="758700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12472" r="11554" b="-64"/>
          <a:stretch>
            <a:fillRect/>
          </a:stretch>
        </p:blipFill>
        <p:spPr>
          <a:xfrm>
            <a:off x="9554210" y="2924810"/>
            <a:ext cx="2637790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1315" y="4384675"/>
            <a:ext cx="10877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60" y="5374285"/>
            <a:ext cx="739560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1526" y="6180685"/>
            <a:ext cx="262954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95800"/>
            <a:ext cx="10800000" cy="364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5330" y="3003279"/>
            <a:ext cx="1133333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35" y="4462595"/>
            <a:ext cx="10800000" cy="1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31739" y="4796160"/>
            <a:ext cx="314285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4"/>
          <a:stretch>
            <a:fillRect/>
          </a:stretch>
        </p:blipFill>
        <p:spPr>
          <a:xfrm>
            <a:off x="7320280" y="4580890"/>
            <a:ext cx="4592955" cy="226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986400"/>
            <a:ext cx="361904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581525"/>
            <a:ext cx="7681595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581525"/>
            <a:ext cx="7681595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993681"/>
            <a:ext cx="838095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2993681"/>
            <a:ext cx="137142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731260"/>
            <a:ext cx="9156065" cy="312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91715" y="3007995"/>
            <a:ext cx="29946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0"/>
          <a:stretch>
            <a:fillRect/>
          </a:stretch>
        </p:blipFill>
        <p:spPr>
          <a:xfrm>
            <a:off x="2999740" y="3573145"/>
            <a:ext cx="6588125" cy="33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305" y="3717290"/>
            <a:ext cx="3210560" cy="304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2024-07-17T05:05:48Z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