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7" r:id="rId8"/>
    <p:sldId id="346" r:id="rId9"/>
    <p:sldId id="344" r:id="rId10"/>
    <p:sldId id="343" r:id="rId11"/>
    <p:sldId id="342" r:id="rId12"/>
    <p:sldId id="341" r:id="rId13"/>
    <p:sldId id="339" r:id="rId14"/>
    <p:sldId id="378" r:id="rId15"/>
    <p:sldId id="338" r:id="rId16"/>
    <p:sldId id="336" r:id="rId17"/>
    <p:sldId id="335" r:id="rId18"/>
    <p:sldId id="334" r:id="rId19"/>
    <p:sldId id="333" r:id="rId20"/>
    <p:sldId id="330" r:id="rId21"/>
    <p:sldId id="329" r:id="rId22"/>
    <p:sldId id="327" r:id="rId23"/>
    <p:sldId id="379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7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7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185" y="2238375"/>
            <a:ext cx="866775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7135" y="3356610"/>
            <a:ext cx="49339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30"/>
          <a:stretch>
            <a:fillRect/>
          </a:stretch>
        </p:blipFill>
        <p:spPr>
          <a:xfrm>
            <a:off x="4727575" y="3860800"/>
            <a:ext cx="3221355" cy="315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9523" y="1162684"/>
            <a:ext cx="523809" cy="35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8845" y="3719830"/>
            <a:ext cx="129349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30"/>
          <a:stretch>
            <a:fillRect/>
          </a:stretch>
        </p:blipFill>
        <p:spPr>
          <a:xfrm>
            <a:off x="4655820" y="3717290"/>
            <a:ext cx="3221355" cy="315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44"/>
          <a:stretch>
            <a:fillRect/>
          </a:stretch>
        </p:blipFill>
        <p:spPr>
          <a:xfrm>
            <a:off x="47625" y="908685"/>
            <a:ext cx="10800080" cy="266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5551"/>
          <a:stretch>
            <a:fillRect/>
          </a:stretch>
        </p:blipFill>
        <p:spPr>
          <a:xfrm>
            <a:off x="4224020" y="3717290"/>
            <a:ext cx="3364865" cy="2873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56"/>
          <a:stretch>
            <a:fillRect/>
          </a:stretch>
        </p:blipFill>
        <p:spPr>
          <a:xfrm>
            <a:off x="47625" y="3573330"/>
            <a:ext cx="10800080" cy="276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3653790"/>
            <a:ext cx="696341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1990" y="4730115"/>
            <a:ext cx="620649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0392" y="5616233"/>
            <a:ext cx="3685714" cy="4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5551"/>
          <a:stretch>
            <a:fillRect/>
          </a:stretch>
        </p:blipFill>
        <p:spPr>
          <a:xfrm>
            <a:off x="4367530" y="908685"/>
            <a:ext cx="3043555" cy="259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080000" cy="2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17105"/>
            <a:ext cx="10080000" cy="93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80550" y="3886200"/>
            <a:ext cx="85153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15"/>
          <a:stretch>
            <a:fillRect/>
          </a:stretch>
        </p:blipFill>
        <p:spPr>
          <a:xfrm>
            <a:off x="1199515" y="4509135"/>
            <a:ext cx="10080000" cy="2473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1"/>
          <a:stretch>
            <a:fillRect/>
          </a:stretch>
        </p:blipFill>
        <p:spPr>
          <a:xfrm>
            <a:off x="695325" y="1413060"/>
            <a:ext cx="10800000" cy="440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184606"/>
            <a:ext cx="419047" cy="38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8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33390" y="4538972"/>
            <a:ext cx="387156" cy="35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073173"/>
            <a:ext cx="419047" cy="38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5157285"/>
            <a:ext cx="10800000" cy="1628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34"/>
          <a:stretch>
            <a:fillRect/>
          </a:stretch>
        </p:blipFill>
        <p:spPr>
          <a:xfrm>
            <a:off x="4511675" y="3140710"/>
            <a:ext cx="5904865" cy="211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09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3514" y="1934566"/>
            <a:ext cx="299928" cy="30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1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81153" y="2295468"/>
            <a:ext cx="881634" cy="41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8172" y="3211075"/>
            <a:ext cx="382596" cy="22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1820" y="3734435"/>
            <a:ext cx="97282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9854" y="3885294"/>
            <a:ext cx="507355" cy="39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2980" y="4617780"/>
            <a:ext cx="1056297" cy="36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86777" y="4592809"/>
            <a:ext cx="1081249" cy="45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32258" y="4584485"/>
            <a:ext cx="1971200" cy="46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25287" y="5400208"/>
            <a:ext cx="948172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01442" y="6165988"/>
            <a:ext cx="939855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95095" y="6165988"/>
            <a:ext cx="939855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908500"/>
            <a:ext cx="9436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9019" y="1940638"/>
            <a:ext cx="923717" cy="39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3873" y="2739713"/>
            <a:ext cx="957004" cy="42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0605" y="5013325"/>
            <a:ext cx="452374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4885" y="6010927"/>
            <a:ext cx="923717" cy="42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9624695" y="1124585"/>
            <a:ext cx="2244090" cy="261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17" t="55089" r="26273"/>
          <a:stretch>
            <a:fillRect/>
          </a:stretch>
        </p:blipFill>
        <p:spPr>
          <a:xfrm>
            <a:off x="9552305" y="4293235"/>
            <a:ext cx="2318385" cy="189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81"/>
          <a:stretch>
            <a:fillRect/>
          </a:stretch>
        </p:blipFill>
        <p:spPr>
          <a:xfrm>
            <a:off x="623570" y="764540"/>
            <a:ext cx="10800080" cy="432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869180"/>
            <a:ext cx="5106670" cy="203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06"/>
          <a:stretch>
            <a:fillRect/>
          </a:stretch>
        </p:blipFill>
        <p:spPr>
          <a:xfrm>
            <a:off x="623570" y="1412875"/>
            <a:ext cx="10800080" cy="369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7850" y="2276475"/>
            <a:ext cx="240030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7850" y="4293235"/>
            <a:ext cx="123634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220845"/>
            <a:ext cx="5927090" cy="236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64540"/>
            <a:ext cx="8737600" cy="610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84065" y="4725035"/>
            <a:ext cx="43307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470" y="5445125"/>
            <a:ext cx="142049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0925" y="6165215"/>
            <a:ext cx="38220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6090" y="1917065"/>
            <a:ext cx="12103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0952" y="2886730"/>
            <a:ext cx="1609523" cy="4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9523" y="3772650"/>
            <a:ext cx="1580953" cy="47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6666" y="4639518"/>
            <a:ext cx="2123809" cy="49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5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1428" y="1181866"/>
            <a:ext cx="2209523" cy="4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0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4285" y="1267630"/>
            <a:ext cx="514285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2165" y="2116455"/>
            <a:ext cx="22098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0476" y="2173593"/>
            <a:ext cx="523809" cy="35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195"/>
            <a:ext cx="10800000" cy="1805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129523" y="5583448"/>
            <a:ext cx="1590476" cy="48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72380" y="1182023"/>
            <a:ext cx="447619" cy="49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2069851"/>
            <a:ext cx="533333" cy="44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6905" y="2060575"/>
            <a:ext cx="129032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4405" y="1964690"/>
            <a:ext cx="127825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979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62857" y="4266953"/>
            <a:ext cx="333333" cy="38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267200"/>
            <a:ext cx="9400540" cy="254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277125"/>
            <a:ext cx="371428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2135692"/>
            <a:ext cx="2447619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666" y="2183384"/>
            <a:ext cx="1076190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5714" y="3995692"/>
            <a:ext cx="1123809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333" y="3957538"/>
            <a:ext cx="2085714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