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49" r:id="rId6"/>
    <p:sldId id="348" r:id="rId7"/>
    <p:sldId id="346" r:id="rId8"/>
    <p:sldId id="345" r:id="rId9"/>
    <p:sldId id="343" r:id="rId10"/>
    <p:sldId id="342" r:id="rId11"/>
    <p:sldId id="341" r:id="rId12"/>
    <p:sldId id="339" r:id="rId13"/>
    <p:sldId id="338" r:id="rId14"/>
    <p:sldId id="336" r:id="rId15"/>
    <p:sldId id="334" r:id="rId16"/>
    <p:sldId id="333" r:id="rId17"/>
    <p:sldId id="331" r:id="rId18"/>
    <p:sldId id="330" r:id="rId19"/>
    <p:sldId id="329" r:id="rId20"/>
    <p:sldId id="328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9920" y="2857500"/>
            <a:ext cx="83915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53"/>
          <a:stretch>
            <a:fillRect/>
          </a:stretch>
        </p:blipFill>
        <p:spPr>
          <a:xfrm>
            <a:off x="551180" y="3285040"/>
            <a:ext cx="10800080" cy="337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3719830" y="1124585"/>
            <a:ext cx="4445000" cy="219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2963647"/>
            <a:ext cx="485714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077335"/>
            <a:ext cx="9619615" cy="2580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3145" y="1120140"/>
            <a:ext cx="234632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714" y="2163028"/>
            <a:ext cx="400000" cy="4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2380" y="3897167"/>
            <a:ext cx="466666" cy="4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23"/>
          <a:stretch>
            <a:fillRect/>
          </a:stretch>
        </p:blipFill>
        <p:spPr>
          <a:xfrm>
            <a:off x="2639695" y="4149090"/>
            <a:ext cx="8424545" cy="2580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04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6690" y="2541503"/>
            <a:ext cx="857500" cy="39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1955" y="4565015"/>
            <a:ext cx="10845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1165" y="4565015"/>
            <a:ext cx="10845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>
            <a:fillRect/>
          </a:stretch>
        </p:blipFill>
        <p:spPr>
          <a:xfrm>
            <a:off x="9624695" y="2204720"/>
            <a:ext cx="2340610" cy="324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764540"/>
            <a:ext cx="9838055" cy="483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752080" y="4149090"/>
            <a:ext cx="10858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6" r="22888"/>
          <a:stretch>
            <a:fillRect/>
          </a:stretch>
        </p:blipFill>
        <p:spPr>
          <a:xfrm>
            <a:off x="9840595" y="3068955"/>
            <a:ext cx="2283460" cy="196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16275" y="4077335"/>
            <a:ext cx="10858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836745"/>
            <a:ext cx="10108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4937" y="3511667"/>
            <a:ext cx="1515333" cy="46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7365" y="4194810"/>
            <a:ext cx="329882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340" y="5165725"/>
            <a:ext cx="326707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9630" y="5958840"/>
            <a:ext cx="219011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10056495" y="2997200"/>
            <a:ext cx="2187575" cy="233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51630" y="5157470"/>
            <a:ext cx="603250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764355"/>
            <a:ext cx="9994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8596" y="1761108"/>
            <a:ext cx="987146" cy="43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8629" y="4195656"/>
            <a:ext cx="1004774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430" y="5544820"/>
            <a:ext cx="278828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 r="21555"/>
          <a:stretch>
            <a:fillRect/>
          </a:stretch>
        </p:blipFill>
        <p:spPr>
          <a:xfrm>
            <a:off x="9840595" y="3284855"/>
            <a:ext cx="2326640" cy="246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476" y="3746163"/>
            <a:ext cx="2780952" cy="40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205" y="3956050"/>
            <a:ext cx="457200" cy="173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476" y="2975579"/>
            <a:ext cx="2780952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2853055"/>
            <a:ext cx="5015230" cy="292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04"/>
          <a:stretch>
            <a:fillRect/>
          </a:stretch>
        </p:blipFill>
        <p:spPr>
          <a:xfrm>
            <a:off x="2279650" y="3717290"/>
            <a:ext cx="7872820" cy="271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879227"/>
            <a:ext cx="371428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3000915"/>
            <a:ext cx="552380" cy="50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380" y="3962983"/>
            <a:ext cx="523809" cy="37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095" y="4829796"/>
            <a:ext cx="447619" cy="35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04"/>
          <a:stretch>
            <a:fillRect/>
          </a:stretch>
        </p:blipFill>
        <p:spPr>
          <a:xfrm>
            <a:off x="6167755" y="4653280"/>
            <a:ext cx="5683250" cy="1963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5595" y="5300980"/>
            <a:ext cx="10147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836745"/>
            <a:ext cx="10147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9091" y="1911706"/>
            <a:ext cx="340051" cy="3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/>
          <a:stretch>
            <a:fillRect/>
          </a:stretch>
        </p:blipFill>
        <p:spPr>
          <a:xfrm>
            <a:off x="10128250" y="2493010"/>
            <a:ext cx="1951990" cy="3295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836930"/>
            <a:ext cx="8449310" cy="607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2317750"/>
            <a:ext cx="43624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1" r="20220"/>
          <a:stretch>
            <a:fillRect/>
          </a:stretch>
        </p:blipFill>
        <p:spPr>
          <a:xfrm>
            <a:off x="8983345" y="2853055"/>
            <a:ext cx="3206750" cy="317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852383"/>
            <a:ext cx="419047" cy="38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72"/>
          <a:stretch>
            <a:fillRect/>
          </a:stretch>
        </p:blipFill>
        <p:spPr>
          <a:xfrm>
            <a:off x="3287395" y="4437380"/>
            <a:ext cx="5328285" cy="243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636970"/>
            <a:ext cx="10800000" cy="3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72"/>
          <a:stretch>
            <a:fillRect/>
          </a:stretch>
        </p:blipFill>
        <p:spPr>
          <a:xfrm>
            <a:off x="6456045" y="1484630"/>
            <a:ext cx="5328285" cy="243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48571" y="4585360"/>
            <a:ext cx="419047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1" r="43326" b="47228"/>
          <a:stretch>
            <a:fillRect/>
          </a:stretch>
        </p:blipFill>
        <p:spPr>
          <a:xfrm>
            <a:off x="1055370" y="4940935"/>
            <a:ext cx="2656840" cy="182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" t="54187" r="13541" b="-528"/>
          <a:stretch>
            <a:fillRect/>
          </a:stretch>
        </p:blipFill>
        <p:spPr>
          <a:xfrm>
            <a:off x="4151630" y="5229225"/>
            <a:ext cx="7217410" cy="16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3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1" r="43326" b="47228"/>
          <a:stretch>
            <a:fillRect/>
          </a:stretch>
        </p:blipFill>
        <p:spPr>
          <a:xfrm>
            <a:off x="983615" y="1340485"/>
            <a:ext cx="2656840" cy="182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" t="54187" r="13541" b="-528"/>
          <a:stretch>
            <a:fillRect/>
          </a:stretch>
        </p:blipFill>
        <p:spPr>
          <a:xfrm>
            <a:off x="4079875" y="1628775"/>
            <a:ext cx="7217410" cy="16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1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2377" y="1934036"/>
            <a:ext cx="371428" cy="38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5520055" y="1844675"/>
            <a:ext cx="3702050" cy="183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77"/>
          <a:stretch>
            <a:fillRect/>
          </a:stretch>
        </p:blipFill>
        <p:spPr>
          <a:xfrm>
            <a:off x="1127760" y="3501390"/>
            <a:ext cx="10800080" cy="328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