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40" r:id="rId7"/>
    <p:sldId id="330" r:id="rId8"/>
    <p:sldId id="328" r:id="rId9"/>
    <p:sldId id="341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2852420"/>
            <a:ext cx="682942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836930"/>
            <a:ext cx="8170545" cy="609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8750" y="3512185"/>
            <a:ext cx="62674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6075" y="6165215"/>
            <a:ext cx="11518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0" r="75328"/>
          <a:stretch>
            <a:fillRect/>
          </a:stretch>
        </p:blipFill>
        <p:spPr>
          <a:xfrm>
            <a:off x="9408160" y="1340485"/>
            <a:ext cx="2162810" cy="258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1" t="1699" r="24660" b="10676"/>
          <a:stretch>
            <a:fillRect/>
          </a:stretch>
        </p:blipFill>
        <p:spPr>
          <a:xfrm>
            <a:off x="8616315" y="4164330"/>
            <a:ext cx="3621405" cy="244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4783764"/>
            <a:ext cx="371428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338185" cy="619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2708910"/>
            <a:ext cx="69723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96"/>
          <a:stretch>
            <a:fillRect/>
          </a:stretch>
        </p:blipFill>
        <p:spPr>
          <a:xfrm>
            <a:off x="720090" y="972185"/>
            <a:ext cx="10800080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5805170"/>
            <a:ext cx="655955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76"/>
          <a:stretch>
            <a:fillRect/>
          </a:stretch>
        </p:blipFill>
        <p:spPr>
          <a:xfrm>
            <a:off x="623570" y="909320"/>
            <a:ext cx="9943465" cy="617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5238" y="2621423"/>
            <a:ext cx="800000" cy="4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0000" y="3775066"/>
            <a:ext cx="323809" cy="4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293050"/>
            <a:ext cx="10800000" cy="229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543570" y="4713151"/>
            <a:ext cx="657142" cy="51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3093" y="5858882"/>
            <a:ext cx="247619" cy="38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41"/>
          <a:stretch>
            <a:fillRect/>
          </a:stretch>
        </p:blipFill>
        <p:spPr>
          <a:xfrm>
            <a:off x="720090" y="972185"/>
            <a:ext cx="10800080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3565" y="3429000"/>
            <a:ext cx="81851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4653280"/>
            <a:ext cx="63182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3885" y="5661025"/>
            <a:ext cx="121602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64" b="-194"/>
          <a:stretch>
            <a:fillRect/>
          </a:stretch>
        </p:blipFill>
        <p:spPr>
          <a:xfrm>
            <a:off x="551180" y="909320"/>
            <a:ext cx="10800080" cy="323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560" y="1988820"/>
            <a:ext cx="205041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0685" y="1052830"/>
            <a:ext cx="63182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1215" y="1988820"/>
            <a:ext cx="121602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08" b="61463"/>
          <a:stretch>
            <a:fillRect/>
          </a:stretch>
        </p:blipFill>
        <p:spPr>
          <a:xfrm>
            <a:off x="4799965" y="4005580"/>
            <a:ext cx="3636010" cy="272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27760" y="3068955"/>
            <a:ext cx="205041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3840" y="4149090"/>
            <a:ext cx="720280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1265" y="5116195"/>
            <a:ext cx="18929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2024-07-17T09:54:19Z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