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3" r:id="rId12"/>
    <p:sldId id="342" r:id="rId13"/>
    <p:sldId id="341" r:id="rId14"/>
    <p:sldId id="338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2443480"/>
            <a:ext cx="6715125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3572510"/>
            <a:ext cx="485775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02"/>
          <a:stretch>
            <a:fillRect/>
          </a:stretch>
        </p:blipFill>
        <p:spPr>
          <a:xfrm>
            <a:off x="720090" y="2924995"/>
            <a:ext cx="10740390" cy="3807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1412690"/>
            <a:ext cx="10800000" cy="1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930"/>
            <a:ext cx="8188325" cy="613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8810" y="1128395"/>
            <a:ext cx="227266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00952" y="2496705"/>
            <a:ext cx="1628571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05714" y="3497294"/>
            <a:ext cx="1600000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4995" y="3497580"/>
            <a:ext cx="128460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148905"/>
            <a:ext cx="10800000" cy="1002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775" y="5085080"/>
            <a:ext cx="6950710" cy="169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2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39047" y="2202230"/>
            <a:ext cx="580952" cy="38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7710" y="2997200"/>
            <a:ext cx="128587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5"/>
          <a:stretch>
            <a:fillRect/>
          </a:stretch>
        </p:blipFill>
        <p:spPr>
          <a:xfrm>
            <a:off x="3719830" y="3717290"/>
            <a:ext cx="4511765" cy="3273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930"/>
            <a:ext cx="9345295" cy="619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39555" y="3103245"/>
            <a:ext cx="44196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220971"/>
            <a:ext cx="333334" cy="38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2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5111486"/>
            <a:ext cx="333334" cy="37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84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1916880"/>
            <a:ext cx="10800000" cy="2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15238" y="1172048"/>
            <a:ext cx="2695238" cy="45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05" b="803"/>
          <a:stretch>
            <a:fillRect/>
          </a:stretch>
        </p:blipFill>
        <p:spPr>
          <a:xfrm>
            <a:off x="5808345" y="4424680"/>
            <a:ext cx="1970405" cy="2388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9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20066" y="2514193"/>
            <a:ext cx="1038974" cy="44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98603" y="3415354"/>
            <a:ext cx="1048251" cy="42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4423" y="4279354"/>
            <a:ext cx="1512079" cy="44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19545" y="4270064"/>
            <a:ext cx="1066804" cy="49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77594" y="6109548"/>
            <a:ext cx="194807" cy="36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3809" y="3022191"/>
            <a:ext cx="333333" cy="37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047" y="5806638"/>
            <a:ext cx="590476" cy="37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05" b="803"/>
          <a:stretch>
            <a:fillRect/>
          </a:stretch>
        </p:blipFill>
        <p:spPr>
          <a:xfrm>
            <a:off x="10632440" y="2637155"/>
            <a:ext cx="1970405" cy="2388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0476" y="3987325"/>
            <a:ext cx="3219047" cy="48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5238" y="1096055"/>
            <a:ext cx="419047" cy="4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0280" y="2650490"/>
            <a:ext cx="7171055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5815" y="3772535"/>
            <a:ext cx="217995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45" b="45259"/>
          <a:stretch>
            <a:fillRect/>
          </a:stretch>
        </p:blipFill>
        <p:spPr>
          <a:xfrm>
            <a:off x="4727665" y="3860800"/>
            <a:ext cx="2111920" cy="260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>
            <a:fillRect/>
          </a:stretch>
        </p:blipFill>
        <p:spPr>
          <a:xfrm>
            <a:off x="839470" y="836930"/>
            <a:ext cx="10461625" cy="588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9523" y="1229248"/>
            <a:ext cx="571428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3809" y="3087154"/>
            <a:ext cx="857142" cy="39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5238" y="4011342"/>
            <a:ext cx="580952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6666" y="2086498"/>
            <a:ext cx="2228571" cy="4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380" y="3886841"/>
            <a:ext cx="2142857" cy="48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0970" y="3797935"/>
            <a:ext cx="116332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333" y="4810826"/>
            <a:ext cx="561904" cy="4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1428" y="4820352"/>
            <a:ext cx="1047619" cy="48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72380" y="5725286"/>
            <a:ext cx="1590476" cy="4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67619" y="5706235"/>
            <a:ext cx="1580953" cy="4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8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77142" y="2040221"/>
            <a:ext cx="1161904" cy="44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3333" y="3871458"/>
            <a:ext cx="1057142" cy="47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43809" y="1286954"/>
            <a:ext cx="561903" cy="38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145920"/>
            <a:ext cx="1476190" cy="42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7280" y="2014855"/>
            <a:ext cx="97091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470390" cy="617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20505" y="2983230"/>
            <a:ext cx="50609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173901"/>
            <a:ext cx="361904" cy="39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3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3317478"/>
            <a:ext cx="352380" cy="38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3572510"/>
            <a:ext cx="7789545" cy="344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314857"/>
            <a:ext cx="371428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708725"/>
            <a:ext cx="10800000" cy="1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03" b="69989"/>
          <a:stretch>
            <a:fillRect/>
          </a:stretch>
        </p:blipFill>
        <p:spPr>
          <a:xfrm>
            <a:off x="1199515" y="4076700"/>
            <a:ext cx="8785315" cy="172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