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0" r:id="rId4"/>
    <p:sldId id="369" r:id="rId5"/>
    <p:sldId id="368" r:id="rId6"/>
    <p:sldId id="366" r:id="rId7"/>
    <p:sldId id="365" r:id="rId8"/>
    <p:sldId id="362" r:id="rId9"/>
    <p:sldId id="361" r:id="rId10"/>
    <p:sldId id="360" r:id="rId11"/>
    <p:sldId id="359" r:id="rId12"/>
    <p:sldId id="355" r:id="rId13"/>
    <p:sldId id="354" r:id="rId14"/>
    <p:sldId id="352" r:id="rId15"/>
    <p:sldId id="350" r:id="rId16"/>
    <p:sldId id="349" r:id="rId17"/>
    <p:sldId id="347" r:id="rId18"/>
    <p:sldId id="346" r:id="rId19"/>
    <p:sldId id="345" r:id="rId20"/>
    <p:sldId id="344" r:id="rId21"/>
    <p:sldId id="343" r:id="rId22"/>
    <p:sldId id="342" r:id="rId23"/>
    <p:sldId id="340" r:id="rId24"/>
    <p:sldId id="338" r:id="rId25"/>
    <p:sldId id="337" r:id="rId26"/>
    <p:sldId id="335" r:id="rId27"/>
    <p:sldId id="334" r:id="rId28"/>
    <p:sldId id="333" r:id="rId29"/>
    <p:sldId id="332" r:id="rId30"/>
    <p:sldId id="330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479800" y="2924810"/>
            <a:ext cx="5231855" cy="92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861250"/>
            <a:ext cx="10800000" cy="2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650071"/>
            <a:ext cx="304761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7176135" y="3285490"/>
            <a:ext cx="4634865" cy="190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612412"/>
            <a:ext cx="276190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1899079"/>
            <a:ext cx="2876190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2635008"/>
            <a:ext cx="1228571" cy="31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57"/>
          <a:stretch>
            <a:fillRect/>
          </a:stretch>
        </p:blipFill>
        <p:spPr>
          <a:xfrm>
            <a:off x="2999740" y="3356610"/>
            <a:ext cx="6625045" cy="322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4285" y="1944510"/>
            <a:ext cx="466666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530" y="2499360"/>
            <a:ext cx="10064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4"/>
          <a:stretch>
            <a:fillRect/>
          </a:stretch>
        </p:blipFill>
        <p:spPr>
          <a:xfrm>
            <a:off x="4440010" y="3356610"/>
            <a:ext cx="3383190" cy="322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2611632"/>
            <a:ext cx="780952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571" y="3336121"/>
            <a:ext cx="800000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2857" y="4032012"/>
            <a:ext cx="2847619" cy="37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65"/>
          <a:stretch>
            <a:fillRect/>
          </a:stretch>
        </p:blipFill>
        <p:spPr>
          <a:xfrm>
            <a:off x="4368165" y="3788410"/>
            <a:ext cx="4248240" cy="295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1794612"/>
            <a:ext cx="838095" cy="35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3223825"/>
            <a:ext cx="800000" cy="35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238" y="3919376"/>
            <a:ext cx="838095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2" r="25994"/>
          <a:stretch>
            <a:fillRect/>
          </a:stretch>
        </p:blipFill>
        <p:spPr>
          <a:xfrm>
            <a:off x="6240145" y="4364990"/>
            <a:ext cx="2413635" cy="261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1888619"/>
            <a:ext cx="876190" cy="35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2566536"/>
            <a:ext cx="828571" cy="37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2380" y="2545288"/>
            <a:ext cx="866666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047" y="3250884"/>
            <a:ext cx="866666" cy="33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139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1296343"/>
            <a:ext cx="333333" cy="28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8571" y="1954571"/>
            <a:ext cx="2847619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4855" y="2689225"/>
            <a:ext cx="148907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62" t="23747" b="29993"/>
          <a:stretch>
            <a:fillRect/>
          </a:stretch>
        </p:blipFill>
        <p:spPr>
          <a:xfrm>
            <a:off x="9048750" y="2924810"/>
            <a:ext cx="1930400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517632"/>
            <a:ext cx="276190" cy="29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2468427"/>
            <a:ext cx="628571" cy="2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62" t="23747" b="29993"/>
          <a:stretch>
            <a:fillRect/>
          </a:stretch>
        </p:blipFill>
        <p:spPr>
          <a:xfrm>
            <a:off x="5015865" y="4193540"/>
            <a:ext cx="1930400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348680"/>
            <a:ext cx="10800000" cy="27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97"/>
          <a:stretch>
            <a:fillRect/>
          </a:stretch>
        </p:blipFill>
        <p:spPr>
          <a:xfrm>
            <a:off x="1391920" y="5157470"/>
            <a:ext cx="10800080" cy="158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06115" y="6161180"/>
            <a:ext cx="257142" cy="29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81"/>
          <a:stretch>
            <a:fillRect/>
          </a:stretch>
        </p:blipFill>
        <p:spPr>
          <a:xfrm>
            <a:off x="791845" y="1053015"/>
            <a:ext cx="10800080" cy="70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772735"/>
            <a:ext cx="10800000" cy="20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77229" y="3307275"/>
            <a:ext cx="847619" cy="29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4"/>
          <a:stretch>
            <a:fillRect/>
          </a:stretch>
        </p:blipFill>
        <p:spPr>
          <a:xfrm>
            <a:off x="1847215" y="3860800"/>
            <a:ext cx="9865450" cy="272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3982158"/>
            <a:ext cx="1276190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8545" y="4753610"/>
            <a:ext cx="631825" cy="1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420435"/>
            <a:ext cx="10800000" cy="27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1906372"/>
            <a:ext cx="6000000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7619" y="3327000"/>
            <a:ext cx="7171429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933005"/>
            <a:ext cx="10800000" cy="27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1887426"/>
            <a:ext cx="323809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2583531"/>
            <a:ext cx="457142" cy="2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9523" y="3985277"/>
            <a:ext cx="466666" cy="2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7142" y="4662311"/>
            <a:ext cx="828571" cy="33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58" r="14635"/>
          <a:stretch>
            <a:fillRect/>
          </a:stretch>
        </p:blipFill>
        <p:spPr>
          <a:xfrm>
            <a:off x="10056495" y="4004945"/>
            <a:ext cx="2160815" cy="272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870883"/>
            <a:ext cx="295238" cy="2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630" y="3357060"/>
            <a:ext cx="10800000" cy="27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724850"/>
            <a:ext cx="10800000" cy="2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 b="82225"/>
          <a:stretch>
            <a:fillRect/>
          </a:stretch>
        </p:blipFill>
        <p:spPr>
          <a:xfrm>
            <a:off x="4079875" y="5301615"/>
            <a:ext cx="7680415" cy="94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941830"/>
            <a:ext cx="672401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87334"/>
            <a:ext cx="4923809" cy="6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87831"/>
            <a:ext cx="8790476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735771"/>
            <a:ext cx="5580952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388610"/>
            <a:ext cx="5772150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1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047" y="2593249"/>
            <a:ext cx="295238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949"/>
            <a:ext cx="4866666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07515"/>
            <a:ext cx="781367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25024"/>
            <a:ext cx="4971428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433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r="6210" b="57825"/>
          <a:stretch>
            <a:fillRect/>
          </a:stretch>
        </p:blipFill>
        <p:spPr>
          <a:xfrm>
            <a:off x="8472170" y="4761230"/>
            <a:ext cx="374514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67254"/>
            <a:ext cx="6209523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14988"/>
            <a:ext cx="3485714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52675"/>
            <a:ext cx="462089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483610"/>
            <a:ext cx="647382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4486907"/>
            <a:ext cx="8695238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5086350"/>
            <a:ext cx="3848100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6" grpId="0" bldLvl="0" animBg="1"/>
      <p:bldP spid="25" grpId="0" animBg="1"/>
      <p:bldP spid="2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19505"/>
            <a:ext cx="821817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279983"/>
            <a:ext cx="10095238" cy="34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929201"/>
            <a:ext cx="1657142" cy="32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r="6210" b="57825"/>
          <a:stretch>
            <a:fillRect/>
          </a:stretch>
        </p:blipFill>
        <p:spPr>
          <a:xfrm>
            <a:off x="4079875" y="3860800"/>
            <a:ext cx="374514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78254"/>
            <a:ext cx="304761" cy="2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7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53333" y="4550056"/>
            <a:ext cx="266666" cy="2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877474"/>
            <a:ext cx="333333" cy="29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898067"/>
            <a:ext cx="276190" cy="29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25260"/>
            <a:ext cx="10800000" cy="23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8472170" y="2493010"/>
            <a:ext cx="3810635" cy="277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239262"/>
            <a:ext cx="304761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4734167"/>
            <a:ext cx="295238" cy="30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/>
          <a:stretch>
            <a:fillRect/>
          </a:stretch>
        </p:blipFill>
        <p:spPr>
          <a:xfrm>
            <a:off x="4439920" y="4332605"/>
            <a:ext cx="4309110" cy="258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/>
          <a:stretch>
            <a:fillRect/>
          </a:stretch>
        </p:blipFill>
        <p:spPr>
          <a:xfrm>
            <a:off x="3935730" y="3860800"/>
            <a:ext cx="4309110" cy="258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