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2976245"/>
            <a:ext cx="85248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3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37125" y="1221105"/>
            <a:ext cx="344424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2066925"/>
            <a:ext cx="476313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09700" y="2884805"/>
            <a:ext cx="685609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02715" y="3681095"/>
            <a:ext cx="29794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466850" y="4476750"/>
            <a:ext cx="478345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424305" y="5323840"/>
            <a:ext cx="403352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2425065"/>
            <a:ext cx="2778125" cy="2549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1900" y="1911350"/>
            <a:ext cx="192214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0305" y="4364990"/>
            <a:ext cx="202755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9920" y="3663315"/>
            <a:ext cx="393255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7" grpId="0" bldLvl="0" animBg="1"/>
      <p:bldP spid="26" grpId="0" bldLvl="0" animBg="1"/>
      <p:bldP spid="34" grpId="0" bldLvl="0" animBg="1"/>
      <p:bldP spid="41" grpId="0" bldLvl="0" animBg="1"/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2476787"/>
            <a:ext cx="761904" cy="4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1385" y="3610610"/>
            <a:ext cx="2778125" cy="254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3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7494" y="4504291"/>
            <a:ext cx="297267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1350"/>
            <a:ext cx="973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3838" y="2295648"/>
            <a:ext cx="695454" cy="2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5050" y="3249917"/>
            <a:ext cx="686868" cy="26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5252" y="4109618"/>
            <a:ext cx="746970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333" y="5167051"/>
            <a:ext cx="686868" cy="2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8585" y="6121320"/>
            <a:ext cx="781312" cy="36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8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3737" y="2049251"/>
            <a:ext cx="615434" cy="36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8080" y="2870015"/>
            <a:ext cx="1802343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0033" y="3720091"/>
            <a:ext cx="725333" cy="32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7535" y="3596005"/>
            <a:ext cx="16643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92026" y="4504213"/>
            <a:ext cx="1340767" cy="36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33035" y="5196840"/>
            <a:ext cx="209613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31851" y="6138412"/>
            <a:ext cx="1626505" cy="36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65845" y="6138412"/>
            <a:ext cx="1611851" cy="36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animBg="1"/>
      <p:bldP spid="11" grpId="0" bldLvl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4265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1901" y="4295120"/>
            <a:ext cx="1257141" cy="41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4846955" y="4733925"/>
            <a:ext cx="3655060" cy="204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4882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1079694"/>
            <a:ext cx="1571428" cy="4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3030" y="2095500"/>
            <a:ext cx="143383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453830"/>
            <a:ext cx="10800000" cy="118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66990" y="5874957"/>
            <a:ext cx="647619" cy="43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6528435" y="5284470"/>
            <a:ext cx="2782570" cy="155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2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6845" y="1288415"/>
            <a:ext cx="141351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238" y="2411097"/>
            <a:ext cx="914285" cy="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692600"/>
            <a:ext cx="9651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032625" y="5805170"/>
            <a:ext cx="2851150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0830" y="3610610"/>
            <a:ext cx="2778125" cy="254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01265" y="2439670"/>
            <a:ext cx="40659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0476" y="3596359"/>
            <a:ext cx="2104761" cy="57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2024-07-17T09:42:02Z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