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3" r:id="rId10"/>
    <p:sldId id="341" r:id="rId11"/>
    <p:sldId id="340" r:id="rId12"/>
    <p:sldId id="339" r:id="rId13"/>
    <p:sldId id="372" r:id="rId14"/>
    <p:sldId id="338" r:id="rId15"/>
    <p:sldId id="336" r:id="rId16"/>
    <p:sldId id="373" r:id="rId17"/>
    <p:sldId id="335" r:id="rId18"/>
    <p:sldId id="334" r:id="rId19"/>
    <p:sldId id="333" r:id="rId20"/>
    <p:sldId id="332" r:id="rId21"/>
    <p:sldId id="330" r:id="rId22"/>
    <p:sldId id="329" r:id="rId23"/>
    <p:sldId id="328" r:id="rId24"/>
    <p:sldId id="326" r:id="rId25"/>
    <p:sldId id="374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306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  <p:guide orient="horz" pos="3067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0020" y="3019425"/>
            <a:ext cx="6791325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069983"/>
            <a:ext cx="1095238" cy="42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3333" y="2929275"/>
            <a:ext cx="542857" cy="467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60"/>
          <a:stretch>
            <a:fillRect/>
          </a:stretch>
        </p:blipFill>
        <p:spPr>
          <a:xfrm>
            <a:off x="720090" y="972185"/>
            <a:ext cx="10800080" cy="3608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77142" y="3973894"/>
            <a:ext cx="457142" cy="409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4580890"/>
            <a:ext cx="9613900" cy="2164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40"/>
          <a:stretch>
            <a:fillRect/>
          </a:stretch>
        </p:blipFill>
        <p:spPr>
          <a:xfrm>
            <a:off x="479425" y="837115"/>
            <a:ext cx="10800080" cy="182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393565" y="996950"/>
            <a:ext cx="131699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926"/>
          <a:stretch>
            <a:fillRect/>
          </a:stretch>
        </p:blipFill>
        <p:spPr>
          <a:xfrm>
            <a:off x="1271270" y="2564765"/>
            <a:ext cx="10800080" cy="1728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4580890"/>
            <a:ext cx="9613900" cy="2164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344785" y="3573145"/>
            <a:ext cx="1218565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883"/>
          <a:stretch>
            <a:fillRect/>
          </a:stretch>
        </p:blipFill>
        <p:spPr>
          <a:xfrm>
            <a:off x="695325" y="980625"/>
            <a:ext cx="10800080" cy="2615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57139" y="1088206"/>
            <a:ext cx="580952" cy="429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28568" y="1955843"/>
            <a:ext cx="476190" cy="429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4282" y="2833016"/>
            <a:ext cx="961904" cy="46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4220845"/>
            <a:ext cx="9613900" cy="2164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36"/>
          <a:stretch>
            <a:fillRect/>
          </a:stretch>
        </p:blipFill>
        <p:spPr>
          <a:xfrm>
            <a:off x="767715" y="836930"/>
            <a:ext cx="9749155" cy="5915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480550" y="6237605"/>
            <a:ext cx="498475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57" b="8"/>
          <a:stretch>
            <a:fillRect/>
          </a:stretch>
        </p:blipFill>
        <p:spPr>
          <a:xfrm>
            <a:off x="407670" y="4292600"/>
            <a:ext cx="10800080" cy="1809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33" b="45629"/>
          <a:stretch>
            <a:fillRect/>
          </a:stretch>
        </p:blipFill>
        <p:spPr>
          <a:xfrm>
            <a:off x="3647440" y="260350"/>
            <a:ext cx="3340735" cy="4104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81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83871" y="6235448"/>
            <a:ext cx="351762" cy="36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2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7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2181970"/>
            <a:ext cx="419047" cy="37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" y="972000"/>
            <a:ext cx="10800000" cy="5367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1021" y="3851409"/>
            <a:ext cx="1028571" cy="44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67211" y="4719045"/>
            <a:ext cx="1057141" cy="476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28"/>
          <a:stretch>
            <a:fillRect/>
          </a:stretch>
        </p:blipFill>
        <p:spPr>
          <a:xfrm>
            <a:off x="10633075" y="2997200"/>
            <a:ext cx="1564640" cy="2372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0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872380" y="2573888"/>
            <a:ext cx="457142" cy="381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39047" y="3451112"/>
            <a:ext cx="1057142" cy="467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53333" y="4328336"/>
            <a:ext cx="1095238" cy="467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34285" y="5215096"/>
            <a:ext cx="1028571" cy="467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48571" y="5243701"/>
            <a:ext cx="457142" cy="410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450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57975" y="3242945"/>
            <a:ext cx="1450340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11850" y="4623435"/>
            <a:ext cx="104267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96609" y="5495560"/>
            <a:ext cx="369230" cy="339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5" t="7409" r="23994" b="3765"/>
          <a:stretch>
            <a:fillRect/>
          </a:stretch>
        </p:blipFill>
        <p:spPr>
          <a:xfrm>
            <a:off x="9336405" y="3068955"/>
            <a:ext cx="2687955" cy="2389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91428" y="4021739"/>
            <a:ext cx="447619" cy="34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95955" y="4733925"/>
            <a:ext cx="129413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836745"/>
            <a:ext cx="91267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43660" y="4509135"/>
            <a:ext cx="1651635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51265" y="4385310"/>
            <a:ext cx="59880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1684" y="5307793"/>
            <a:ext cx="909456" cy="37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94"/>
          <a:stretch>
            <a:fillRect/>
          </a:stretch>
        </p:blipFill>
        <p:spPr>
          <a:xfrm>
            <a:off x="9768840" y="1485900"/>
            <a:ext cx="2286635" cy="2807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47" r="33042"/>
          <a:stretch>
            <a:fillRect/>
          </a:stretch>
        </p:blipFill>
        <p:spPr>
          <a:xfrm>
            <a:off x="9264650" y="4293235"/>
            <a:ext cx="2855595" cy="2279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189"/>
          <a:stretch>
            <a:fillRect/>
          </a:stretch>
        </p:blipFill>
        <p:spPr>
          <a:xfrm>
            <a:off x="720090" y="972185"/>
            <a:ext cx="10800080" cy="2817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205480" y="2891155"/>
            <a:ext cx="129540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96280" y="2882265"/>
            <a:ext cx="117983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67619" y="3020041"/>
            <a:ext cx="466666" cy="419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27"/>
          <a:stretch>
            <a:fillRect/>
          </a:stretch>
        </p:blipFill>
        <p:spPr>
          <a:xfrm>
            <a:off x="3143250" y="3644900"/>
            <a:ext cx="6336755" cy="3303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11"/>
          <a:stretch>
            <a:fillRect/>
          </a:stretch>
        </p:blipFill>
        <p:spPr>
          <a:xfrm>
            <a:off x="623570" y="908870"/>
            <a:ext cx="10800080" cy="2727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9309194" y="1959103"/>
            <a:ext cx="1076190" cy="466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56813" y="2854526"/>
            <a:ext cx="1038095" cy="466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61575" y="2883103"/>
            <a:ext cx="457142" cy="40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27"/>
          <a:stretch>
            <a:fillRect/>
          </a:stretch>
        </p:blipFill>
        <p:spPr>
          <a:xfrm>
            <a:off x="3143885" y="3573145"/>
            <a:ext cx="6336755" cy="3303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0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39047" y="1210544"/>
            <a:ext cx="457142" cy="381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53333" y="2966233"/>
            <a:ext cx="1095238" cy="467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72380" y="2956691"/>
            <a:ext cx="1123809" cy="43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43809" y="3872702"/>
            <a:ext cx="457142" cy="419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7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48571" y="1229526"/>
            <a:ext cx="457142" cy="38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91380" y="1953895"/>
            <a:ext cx="117792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00952" y="2097486"/>
            <a:ext cx="1114285" cy="42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81904" y="2097486"/>
            <a:ext cx="476191" cy="42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81904" y="3881096"/>
            <a:ext cx="514285" cy="42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15120" y="3860800"/>
            <a:ext cx="115189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60" y="806450"/>
            <a:ext cx="9413240" cy="6133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10800000" cy="4485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43809" y="2015145"/>
            <a:ext cx="400000" cy="353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58095" y="3761545"/>
            <a:ext cx="1104761" cy="467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81904" y="4677689"/>
            <a:ext cx="457142" cy="410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18" t="36984" r="417" b="28230"/>
          <a:stretch>
            <a:fillRect/>
          </a:stretch>
        </p:blipFill>
        <p:spPr>
          <a:xfrm>
            <a:off x="6384290" y="5157470"/>
            <a:ext cx="3921125" cy="1760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3362476"/>
            <a:ext cx="419047" cy="37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792295"/>
            <a:ext cx="10800000" cy="45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72054" y="1927449"/>
            <a:ext cx="1095238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57768" y="2805047"/>
            <a:ext cx="1057142" cy="46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15100" y="3663315"/>
            <a:ext cx="232219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8"/>
          <a:stretch>
            <a:fillRect/>
          </a:stretch>
        </p:blipFill>
        <p:spPr>
          <a:xfrm>
            <a:off x="5447665" y="4329430"/>
            <a:ext cx="3333750" cy="2597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08500"/>
            <a:ext cx="10800000" cy="53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07906" y="3016863"/>
            <a:ext cx="457142" cy="381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93455" y="3757295"/>
            <a:ext cx="123571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26954" y="4743622"/>
            <a:ext cx="466666" cy="429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48" t="8993" b="23500"/>
          <a:stretch>
            <a:fillRect/>
          </a:stretch>
        </p:blipFill>
        <p:spPr>
          <a:xfrm>
            <a:off x="8593455" y="5173345"/>
            <a:ext cx="2470785" cy="1684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2024-07-17T11:07:27Z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