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5" r:id="rId7"/>
    <p:sldId id="343" r:id="rId8"/>
    <p:sldId id="342" r:id="rId9"/>
    <p:sldId id="341" r:id="rId10"/>
    <p:sldId id="340" r:id="rId11"/>
    <p:sldId id="338" r:id="rId12"/>
    <p:sldId id="337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7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3038475"/>
            <a:ext cx="100298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051040"/>
            <a:ext cx="419047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930"/>
            <a:ext cx="10223500" cy="446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3644900"/>
            <a:ext cx="6864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9768840" y="4077335"/>
            <a:ext cx="2500630" cy="262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765175"/>
            <a:ext cx="10205085" cy="523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2300" y="4399915"/>
            <a:ext cx="7232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229225"/>
            <a:ext cx="901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24098" r="12889" b="1457"/>
          <a:stretch>
            <a:fillRect/>
          </a:stretch>
        </p:blipFill>
        <p:spPr>
          <a:xfrm>
            <a:off x="10056495" y="3140710"/>
            <a:ext cx="2065020" cy="231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137066"/>
            <a:ext cx="419047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764355"/>
            <a:ext cx="9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4664" y="4299094"/>
            <a:ext cx="478577" cy="31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680" y="4994910"/>
            <a:ext cx="119126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66"/>
          <a:stretch>
            <a:fillRect/>
          </a:stretch>
        </p:blipFill>
        <p:spPr>
          <a:xfrm>
            <a:off x="7392035" y="5404485"/>
            <a:ext cx="4464050" cy="145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26425"/>
            <a:ext cx="1104761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5"/>
          <a:stretch>
            <a:fillRect/>
          </a:stretch>
        </p:blipFill>
        <p:spPr>
          <a:xfrm>
            <a:off x="1487170" y="2780665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2958465"/>
            <a:ext cx="13506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56"/>
          <a:stretch>
            <a:fillRect/>
          </a:stretch>
        </p:blipFill>
        <p:spPr>
          <a:xfrm>
            <a:off x="685165" y="1557205"/>
            <a:ext cx="10800080" cy="26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4205" y="1700530"/>
            <a:ext cx="13341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225" y="2680335"/>
            <a:ext cx="12426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10" b="48983"/>
          <a:stretch>
            <a:fillRect/>
          </a:stretch>
        </p:blipFill>
        <p:spPr>
          <a:xfrm>
            <a:off x="7002780" y="3500755"/>
            <a:ext cx="496697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3965393"/>
            <a:ext cx="1085715" cy="4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820" y="4814570"/>
            <a:ext cx="12801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4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2915" y="6308361"/>
            <a:ext cx="282309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3" r="7035"/>
          <a:stretch>
            <a:fillRect/>
          </a:stretch>
        </p:blipFill>
        <p:spPr>
          <a:xfrm>
            <a:off x="9408160" y="2853055"/>
            <a:ext cx="2592070" cy="273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789035" cy="61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4674870"/>
            <a:ext cx="66738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24"/>
          <a:stretch>
            <a:fillRect/>
          </a:stretch>
        </p:blipFill>
        <p:spPr>
          <a:xfrm>
            <a:off x="911225" y="764540"/>
            <a:ext cx="10268585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493010"/>
            <a:ext cx="7435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4272915"/>
            <a:ext cx="8902700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6"/>
          <a:stretch>
            <a:fillRect/>
          </a:stretch>
        </p:blipFill>
        <p:spPr>
          <a:xfrm>
            <a:off x="695325" y="1196975"/>
            <a:ext cx="10268585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7575" y="3140710"/>
            <a:ext cx="6921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933190"/>
            <a:ext cx="8902700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011225"/>
            <a:ext cx="333333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022345"/>
            <a:ext cx="371427" cy="3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530" y="3500755"/>
            <a:ext cx="6035675" cy="182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040"/>
            <a:ext cx="10800000" cy="16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138187"/>
            <a:ext cx="371428" cy="37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9768205" y="4077335"/>
            <a:ext cx="2330450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796163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4425" y="3088005"/>
            <a:ext cx="5232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r="6221" b="3619"/>
          <a:stretch>
            <a:fillRect/>
          </a:stretch>
        </p:blipFill>
        <p:spPr>
          <a:xfrm>
            <a:off x="8147050" y="3365500"/>
            <a:ext cx="3756660" cy="256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45" y="2947670"/>
            <a:ext cx="34798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040266"/>
            <a:ext cx="419047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2830514"/>
            <a:ext cx="1047619" cy="4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3717694"/>
            <a:ext cx="1619047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013325"/>
            <a:ext cx="6407785" cy="17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