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5" r:id="rId5"/>
    <p:sldId id="354" r:id="rId6"/>
    <p:sldId id="353" r:id="rId7"/>
    <p:sldId id="352" r:id="rId8"/>
    <p:sldId id="350" r:id="rId9"/>
    <p:sldId id="349" r:id="rId10"/>
    <p:sldId id="347" r:id="rId11"/>
    <p:sldId id="346" r:id="rId12"/>
    <p:sldId id="345" r:id="rId13"/>
    <p:sldId id="344" r:id="rId14"/>
    <p:sldId id="343" r:id="rId15"/>
    <p:sldId id="341" r:id="rId16"/>
    <p:sldId id="339" r:id="rId17"/>
    <p:sldId id="338" r:id="rId18"/>
    <p:sldId id="337" r:id="rId19"/>
    <p:sldId id="336" r:id="rId20"/>
    <p:sldId id="335" r:id="rId21"/>
    <p:sldId id="334" r:id="rId22"/>
    <p:sldId id="332" r:id="rId23"/>
    <p:sldId id="330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6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orient="horz" pos="216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8970" y="2995295"/>
            <a:ext cx="835342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333" y="2935269"/>
            <a:ext cx="1095238" cy="466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62830" y="2905125"/>
            <a:ext cx="139509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53333" y="3850191"/>
            <a:ext cx="523809" cy="352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4869180"/>
            <a:ext cx="6134735" cy="1640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67619" y="2020235"/>
            <a:ext cx="1590476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00720" y="3681730"/>
            <a:ext cx="166497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82165" y="5382895"/>
            <a:ext cx="140779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62857" y="5527058"/>
            <a:ext cx="1076190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67619" y="5527058"/>
            <a:ext cx="466666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15238" y="3014385"/>
            <a:ext cx="495238" cy="343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9047" y="3892421"/>
            <a:ext cx="523809" cy="3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56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52381" y="3373882"/>
            <a:ext cx="368825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3246" y="5459529"/>
            <a:ext cx="361298" cy="32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2397" y="6129647"/>
            <a:ext cx="1279598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70" b="25718"/>
          <a:stretch>
            <a:fillRect/>
          </a:stretch>
        </p:blipFill>
        <p:spPr>
          <a:xfrm>
            <a:off x="9408160" y="1340485"/>
            <a:ext cx="2735580" cy="244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4" r="49558" b="28029"/>
          <a:stretch>
            <a:fillRect/>
          </a:stretch>
        </p:blipFill>
        <p:spPr>
          <a:xfrm>
            <a:off x="9408160" y="3933190"/>
            <a:ext cx="2567940" cy="2372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0"/>
          <a:stretch>
            <a:fillRect/>
          </a:stretch>
        </p:blipFill>
        <p:spPr>
          <a:xfrm>
            <a:off x="7320280" y="4293235"/>
            <a:ext cx="3608070" cy="260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844490"/>
            <a:ext cx="10800000" cy="3578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90520" y="2999105"/>
            <a:ext cx="162179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27575" y="4580890"/>
            <a:ext cx="162369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6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62857" y="6099085"/>
            <a:ext cx="333333" cy="38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412875"/>
            <a:ext cx="9176385" cy="5120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43" t="25247" b="17008"/>
          <a:stretch>
            <a:fillRect/>
          </a:stretch>
        </p:blipFill>
        <p:spPr>
          <a:xfrm>
            <a:off x="9552305" y="2924810"/>
            <a:ext cx="2338070" cy="260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7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116919"/>
            <a:ext cx="361904" cy="39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3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2106295"/>
            <a:ext cx="361904" cy="390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1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56484" y="2944475"/>
            <a:ext cx="323800" cy="37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50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34645" y="5276088"/>
            <a:ext cx="365690" cy="342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11635" y="5292000"/>
            <a:ext cx="333891" cy="30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1803" y="5276088"/>
            <a:ext cx="405439" cy="35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66867" y="5299955"/>
            <a:ext cx="1653557" cy="35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34645" y="6055756"/>
            <a:ext cx="365690" cy="35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20420" y="6047801"/>
            <a:ext cx="779080" cy="35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11635" y="6071668"/>
            <a:ext cx="333891" cy="310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51803" y="6063712"/>
            <a:ext cx="405439" cy="342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45110" y="6087580"/>
            <a:ext cx="1025522" cy="342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34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1916880"/>
            <a:ext cx="10800000" cy="3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16286" y="2174440"/>
            <a:ext cx="2447619" cy="45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97545" y="3919855"/>
            <a:ext cx="169989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19" r="70660"/>
          <a:stretch>
            <a:fillRect/>
          </a:stretch>
        </p:blipFill>
        <p:spPr>
          <a:xfrm>
            <a:off x="1703705" y="4365175"/>
            <a:ext cx="3168740" cy="783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7" r="16656" b="27274"/>
          <a:stretch>
            <a:fillRect/>
          </a:stretch>
        </p:blipFill>
        <p:spPr>
          <a:xfrm>
            <a:off x="5055870" y="4221480"/>
            <a:ext cx="7016750" cy="2318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4145" y="4149090"/>
            <a:ext cx="6848475" cy="26574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703705" y="4377690"/>
            <a:ext cx="288036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28030"/>
            <a:ext cx="10800000" cy="17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4004945"/>
            <a:ext cx="10060305" cy="2741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836745"/>
            <a:ext cx="10164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3040" y="3394710"/>
            <a:ext cx="119062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46930" y="4220845"/>
            <a:ext cx="173037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755" y="5517515"/>
            <a:ext cx="4900295" cy="1335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34285" y="2029728"/>
            <a:ext cx="514285" cy="40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4004945"/>
            <a:ext cx="10060305" cy="2741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5" y="764355"/>
            <a:ext cx="10800000" cy="5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28487" y="5375493"/>
            <a:ext cx="304761" cy="371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855" y="5815330"/>
            <a:ext cx="3825240" cy="104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0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53333" y="1095910"/>
            <a:ext cx="438095" cy="41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24761" y="1095910"/>
            <a:ext cx="942857" cy="381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00952" y="1114973"/>
            <a:ext cx="400000" cy="36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86666" y="1095910"/>
            <a:ext cx="485714" cy="41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15238" y="1124505"/>
            <a:ext cx="1228571" cy="42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72380" y="3011761"/>
            <a:ext cx="447619" cy="314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24761" y="2964103"/>
            <a:ext cx="942857" cy="381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91428" y="2964103"/>
            <a:ext cx="419047" cy="381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34285" y="2992698"/>
            <a:ext cx="361904" cy="381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7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29523" y="1172017"/>
            <a:ext cx="485714" cy="466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48571" y="2048282"/>
            <a:ext cx="533333" cy="466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4761" y="2972171"/>
            <a:ext cx="504761" cy="352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81904" y="2943597"/>
            <a:ext cx="409523" cy="43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340300"/>
            <a:ext cx="10800000" cy="3193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930"/>
            <a:ext cx="9581515" cy="5481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5300980"/>
            <a:ext cx="6134735" cy="1640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7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86580" y="1990090"/>
            <a:ext cx="227076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34380" y="2908300"/>
            <a:ext cx="106489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440" y="3803650"/>
            <a:ext cx="6134735" cy="1640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4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2985316"/>
            <a:ext cx="1047619" cy="47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81904" y="2985316"/>
            <a:ext cx="1047619" cy="467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0476" y="3033025"/>
            <a:ext cx="571428" cy="381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4869180"/>
            <a:ext cx="6134735" cy="1640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3572960"/>
            <a:ext cx="10800000" cy="11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048972" y="4033760"/>
            <a:ext cx="580952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2890939"/>
            <a:ext cx="1047619" cy="47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8571" y="2871845"/>
            <a:ext cx="1047619" cy="49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81904" y="2938674"/>
            <a:ext cx="590477" cy="381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4797425"/>
            <a:ext cx="6134735" cy="1640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2024-07-17T11:08:38Z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