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49" r:id="rId7"/>
    <p:sldId id="346" r:id="rId8"/>
    <p:sldId id="345" r:id="rId9"/>
    <p:sldId id="384" r:id="rId10"/>
    <p:sldId id="343" r:id="rId11"/>
    <p:sldId id="341" r:id="rId12"/>
    <p:sldId id="339" r:id="rId13"/>
    <p:sldId id="338" r:id="rId14"/>
    <p:sldId id="336" r:id="rId15"/>
    <p:sldId id="335" r:id="rId16"/>
    <p:sldId id="333" r:id="rId17"/>
    <p:sldId id="331" r:id="rId18"/>
    <p:sldId id="330" r:id="rId19"/>
    <p:sldId id="329" r:id="rId20"/>
    <p:sldId id="328" r:id="rId21"/>
    <p:sldId id="326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1026" userDrawn="1">
          <p15:clr>
            <a:srgbClr val="A4A3A4"/>
          </p15:clr>
        </p15:guide>
        <p15:guide id="2" pos="5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1026"/>
        <p:guide pos="57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2833370"/>
            <a:ext cx="850582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708725"/>
            <a:ext cx="10800000" cy="392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7846" y="4054786"/>
            <a:ext cx="895238" cy="40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9275" y="5973639"/>
            <a:ext cx="1019047" cy="38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142" y="4129474"/>
            <a:ext cx="466666" cy="42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4761" y="5131090"/>
            <a:ext cx="409523" cy="33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800000" cy="377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339" y="4033793"/>
            <a:ext cx="847619" cy="37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4364990"/>
            <a:ext cx="6430010" cy="253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830"/>
            <a:ext cx="9872980" cy="520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10056495" y="3213100"/>
            <a:ext cx="1499870" cy="198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9" t="-10887" r="11990" b="3764"/>
          <a:stretch>
            <a:fillRect/>
          </a:stretch>
        </p:blipFill>
        <p:spPr>
          <a:xfrm>
            <a:off x="9264650" y="1196975"/>
            <a:ext cx="2882265" cy="157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765175"/>
            <a:ext cx="10335895" cy="469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9" b="7295"/>
          <a:stretch>
            <a:fillRect/>
          </a:stretch>
        </p:blipFill>
        <p:spPr>
          <a:xfrm>
            <a:off x="7248525" y="4725035"/>
            <a:ext cx="4864735" cy="168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1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708725"/>
            <a:ext cx="10800000" cy="1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9660" y="2861310"/>
            <a:ext cx="845820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9" b="7295"/>
          <a:stretch>
            <a:fillRect/>
          </a:stretch>
        </p:blipFill>
        <p:spPr>
          <a:xfrm>
            <a:off x="2927350" y="3900170"/>
            <a:ext cx="7242175" cy="251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990"/>
            <a:ext cx="10800000" cy="5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7244" y="5690462"/>
            <a:ext cx="200000" cy="37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625" y="5680935"/>
            <a:ext cx="304761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9" b="7295"/>
          <a:stretch>
            <a:fillRect/>
          </a:stretch>
        </p:blipFill>
        <p:spPr>
          <a:xfrm>
            <a:off x="6960235" y="5085080"/>
            <a:ext cx="4864735" cy="168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1143540"/>
            <a:ext cx="1066666" cy="4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9" b="7295"/>
          <a:stretch>
            <a:fillRect/>
          </a:stretch>
        </p:blipFill>
        <p:spPr>
          <a:xfrm>
            <a:off x="3215640" y="3213100"/>
            <a:ext cx="6616065" cy="229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3"/>
          <a:stretch>
            <a:fillRect/>
          </a:stretch>
        </p:blipFill>
        <p:spPr>
          <a:xfrm>
            <a:off x="119380" y="764540"/>
            <a:ext cx="9417050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9404350" y="3429000"/>
            <a:ext cx="2711450" cy="191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2" b="35787"/>
          <a:stretch>
            <a:fillRect/>
          </a:stretch>
        </p:blipFill>
        <p:spPr>
          <a:xfrm>
            <a:off x="839470" y="2681605"/>
            <a:ext cx="9361260" cy="417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2564765"/>
            <a:ext cx="862711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770" y="3429000"/>
            <a:ext cx="862711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4364990"/>
            <a:ext cx="862711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5805170"/>
            <a:ext cx="862711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9192260" y="2960370"/>
            <a:ext cx="2711450" cy="191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213100"/>
            <a:ext cx="10492105" cy="370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55" y="817880"/>
            <a:ext cx="10492105" cy="261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9665" y="2774315"/>
            <a:ext cx="73787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47"/>
          <a:stretch>
            <a:fillRect/>
          </a:stretch>
        </p:blipFill>
        <p:spPr>
          <a:xfrm>
            <a:off x="6528435" y="3789045"/>
            <a:ext cx="5471795" cy="219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51"/>
          <a:stretch>
            <a:fillRect/>
          </a:stretch>
        </p:blipFill>
        <p:spPr>
          <a:xfrm>
            <a:off x="623570" y="692785"/>
            <a:ext cx="10800080" cy="235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1047750"/>
            <a:ext cx="759206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280" y="1936750"/>
            <a:ext cx="4777740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479425" y="2853055"/>
            <a:ext cx="924877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570" y="3874770"/>
            <a:ext cx="7940675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4852035"/>
            <a:ext cx="956310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8976360" y="935990"/>
            <a:ext cx="2711450" cy="191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8632825" cy="611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3184525"/>
            <a:ext cx="52578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836930"/>
            <a:ext cx="9748520" cy="611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1845310"/>
            <a:ext cx="53594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9192895" y="2781300"/>
            <a:ext cx="2781300" cy="281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229225"/>
            <a:ext cx="9443085" cy="171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9443085" cy="79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484630"/>
            <a:ext cx="9443085" cy="409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4869180"/>
            <a:ext cx="6502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764355"/>
            <a:ext cx="10800000" cy="4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6432" y="3014127"/>
            <a:ext cx="361904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r="18221" b="3777"/>
          <a:stretch>
            <a:fillRect/>
          </a:stretch>
        </p:blipFill>
        <p:spPr>
          <a:xfrm>
            <a:off x="9696450" y="3284855"/>
            <a:ext cx="2465705" cy="270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4"/>
          <a:stretch>
            <a:fillRect/>
          </a:stretch>
        </p:blipFill>
        <p:spPr>
          <a:xfrm>
            <a:off x="623570" y="908685"/>
            <a:ext cx="10800080" cy="583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4077335"/>
            <a:ext cx="5461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94"/>
          <a:stretch>
            <a:fillRect/>
          </a:stretch>
        </p:blipFill>
        <p:spPr>
          <a:xfrm>
            <a:off x="695960" y="1268730"/>
            <a:ext cx="10800080" cy="183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97015"/>
            <a:ext cx="10800000" cy="9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196024"/>
            <a:ext cx="1123809" cy="36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6190" y="3186479"/>
            <a:ext cx="1104761" cy="40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4079875" y="3860800"/>
            <a:ext cx="3774440" cy="277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2024-07-17T10:17:50Z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