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75" r:id="rId16"/>
    <p:sldId id="337" r:id="rId17"/>
    <p:sldId id="336" r:id="rId18"/>
    <p:sldId id="335" r:id="rId19"/>
    <p:sldId id="333" r:id="rId20"/>
    <p:sldId id="332" r:id="rId21"/>
    <p:sldId id="329" r:id="rId22"/>
    <p:sldId id="328" r:id="rId23"/>
    <p:sldId id="326" r:id="rId24"/>
    <p:sldId id="325" r:id="rId25"/>
    <p:sldId id="374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64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64"/>
        <p:guide pos="3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9950" y="2914650"/>
            <a:ext cx="53721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836745"/>
            <a:ext cx="10800000" cy="5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4051" y="2980186"/>
            <a:ext cx="3771428" cy="49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845" y="3782695"/>
            <a:ext cx="212471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0050" y="4691380"/>
            <a:ext cx="108712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9"/>
          <a:stretch>
            <a:fillRect/>
          </a:stretch>
        </p:blipFill>
        <p:spPr>
          <a:xfrm>
            <a:off x="10200640" y="3284855"/>
            <a:ext cx="1812925" cy="262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5134231"/>
            <a:ext cx="333333" cy="3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88860"/>
            <a:ext cx="10800000" cy="2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1" t="19493" b="27049"/>
          <a:stretch>
            <a:fillRect/>
          </a:stretch>
        </p:blipFill>
        <p:spPr>
          <a:xfrm>
            <a:off x="3935730" y="1269365"/>
            <a:ext cx="3479800" cy="259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51"/>
          <a:stretch>
            <a:fillRect/>
          </a:stretch>
        </p:blipFill>
        <p:spPr>
          <a:xfrm>
            <a:off x="720090" y="972185"/>
            <a:ext cx="10800080" cy="57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865" y="4940935"/>
            <a:ext cx="15417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t="77516" r="435" b="125"/>
          <a:stretch>
            <a:fillRect/>
          </a:stretch>
        </p:blipFill>
        <p:spPr>
          <a:xfrm>
            <a:off x="479425" y="1268915"/>
            <a:ext cx="10800080" cy="170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196340"/>
            <a:ext cx="135255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850" y="2204720"/>
            <a:ext cx="135255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36" t="-2001" r="-223" b="62180"/>
          <a:stretch>
            <a:fillRect/>
          </a:stretch>
        </p:blipFill>
        <p:spPr>
          <a:xfrm>
            <a:off x="4295775" y="2924810"/>
            <a:ext cx="4199890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3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22312" y="3097615"/>
            <a:ext cx="324770" cy="3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012553"/>
            <a:ext cx="361904" cy="3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9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9107" y="2856931"/>
            <a:ext cx="385667" cy="35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3" t="-213" r="59994" b="213"/>
          <a:stretch>
            <a:fillRect/>
          </a:stretch>
        </p:blipFill>
        <p:spPr>
          <a:xfrm>
            <a:off x="8371205" y="3429000"/>
            <a:ext cx="3547745" cy="321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04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2005" y="2657476"/>
            <a:ext cx="270382" cy="30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6" t="1952" r="10660" b="6594"/>
          <a:stretch>
            <a:fillRect/>
          </a:stretch>
        </p:blipFill>
        <p:spPr>
          <a:xfrm>
            <a:off x="9408160" y="3140710"/>
            <a:ext cx="2725420" cy="240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1060"/>
            <a:ext cx="10460990" cy="276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606165"/>
            <a:ext cx="10460990" cy="25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1920" y="3844925"/>
            <a:ext cx="49847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0325" y="3806190"/>
            <a:ext cx="215900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5705" y="5415915"/>
            <a:ext cx="97663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/>
          <a:stretch>
            <a:fillRect/>
          </a:stretch>
        </p:blipFill>
        <p:spPr>
          <a:xfrm>
            <a:off x="10344785" y="2924810"/>
            <a:ext cx="1820545" cy="244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62857" y="2621367"/>
            <a:ext cx="542857" cy="45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4515" y="3526790"/>
            <a:ext cx="21450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785"/>
            <a:ext cx="10561955" cy="518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0720" y="1844040"/>
            <a:ext cx="47498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7545" y="2581275"/>
            <a:ext cx="79565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2925" y="3429000"/>
            <a:ext cx="80835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3595" y="5013325"/>
            <a:ext cx="101155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t="6881" r="23554" b="2949"/>
          <a:stretch>
            <a:fillRect/>
          </a:stretch>
        </p:blipFill>
        <p:spPr>
          <a:xfrm>
            <a:off x="10045700" y="4653280"/>
            <a:ext cx="1997710" cy="207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" r="67556" b="88697"/>
          <a:stretch>
            <a:fillRect/>
          </a:stretch>
        </p:blipFill>
        <p:spPr>
          <a:xfrm>
            <a:off x="1487805" y="3644900"/>
            <a:ext cx="3503930" cy="57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07" r="67556"/>
          <a:stretch>
            <a:fillRect/>
          </a:stretch>
        </p:blipFill>
        <p:spPr>
          <a:xfrm>
            <a:off x="6240145" y="3717290"/>
            <a:ext cx="2367280" cy="30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130" y="3789045"/>
            <a:ext cx="2336165" cy="25031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9560" y="3573145"/>
            <a:ext cx="28892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81904" y="3045385"/>
            <a:ext cx="2780952" cy="41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15497" r="14223" b="2313"/>
          <a:stretch>
            <a:fillRect/>
          </a:stretch>
        </p:blipFill>
        <p:spPr>
          <a:xfrm>
            <a:off x="7392035" y="2853055"/>
            <a:ext cx="3169920" cy="328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25" y="2924810"/>
            <a:ext cx="3089275" cy="321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53"/>
          <a:stretch>
            <a:fillRect/>
          </a:stretch>
        </p:blipFill>
        <p:spPr>
          <a:xfrm>
            <a:off x="767080" y="972185"/>
            <a:ext cx="10800080" cy="569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82"/>
          <a:stretch>
            <a:fillRect/>
          </a:stretch>
        </p:blipFill>
        <p:spPr>
          <a:xfrm>
            <a:off x="191135" y="981075"/>
            <a:ext cx="10800080" cy="383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768205" y="2924810"/>
            <a:ext cx="70802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44" t="12275" b="47368"/>
          <a:stretch>
            <a:fillRect/>
          </a:stretch>
        </p:blipFill>
        <p:spPr>
          <a:xfrm>
            <a:off x="4511675" y="4364990"/>
            <a:ext cx="2917190" cy="241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809" y="2097447"/>
            <a:ext cx="1047619" cy="50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6190" y="2145136"/>
            <a:ext cx="1009523" cy="41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7570" y="2818130"/>
            <a:ext cx="122491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5130" y="4725035"/>
            <a:ext cx="119951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4761" y="5817148"/>
            <a:ext cx="1057142" cy="4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1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43809" y="4689778"/>
            <a:ext cx="352380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5238" y="4127488"/>
            <a:ext cx="752380" cy="4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0000" y="5071274"/>
            <a:ext cx="752380" cy="4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627120"/>
            <a:ext cx="7806690" cy="323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2380" y="2137357"/>
            <a:ext cx="1114285" cy="37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1428" y="3083016"/>
            <a:ext cx="1133333" cy="37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627120"/>
            <a:ext cx="7806690" cy="323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270580"/>
            <a:ext cx="533333" cy="46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815" y="3106420"/>
            <a:ext cx="286004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627120"/>
            <a:ext cx="7806690" cy="323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05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9675" y="3533775"/>
            <a:ext cx="96329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0968" y="3704530"/>
            <a:ext cx="407440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5530" y="4519951"/>
            <a:ext cx="424778" cy="38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9900" y="6220192"/>
            <a:ext cx="286075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7722" y="6220192"/>
            <a:ext cx="277406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4" t="12323" r="7764"/>
          <a:stretch>
            <a:fillRect/>
          </a:stretch>
        </p:blipFill>
        <p:spPr>
          <a:xfrm>
            <a:off x="10056495" y="3068955"/>
            <a:ext cx="2016760" cy="240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