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42" r:id="rId7"/>
    <p:sldId id="331" r:id="rId8"/>
    <p:sldId id="330" r:id="rId9"/>
    <p:sldId id="329" r:id="rId10"/>
    <p:sldId id="343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2857500"/>
            <a:ext cx="102965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972000"/>
            <a:ext cx="9610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2800" y="2707005"/>
            <a:ext cx="12617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5331" y="3601749"/>
            <a:ext cx="1076345" cy="44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6561" y="6053354"/>
            <a:ext cx="474608" cy="43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9120505" y="3601720"/>
            <a:ext cx="3061335" cy="24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830"/>
            <a:ext cx="10051415" cy="449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865" y="2992755"/>
            <a:ext cx="9899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5135" y="3644900"/>
            <a:ext cx="129603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t="5538" r="3549"/>
          <a:stretch>
            <a:fillRect/>
          </a:stretch>
        </p:blipFill>
        <p:spPr>
          <a:xfrm>
            <a:off x="9840595" y="4653280"/>
            <a:ext cx="2351405" cy="195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295"/>
            <a:ext cx="7684770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8615" y="1628775"/>
            <a:ext cx="41783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8714105" cy="610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3201035"/>
            <a:ext cx="4775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51"/>
          <a:stretch>
            <a:fillRect/>
          </a:stretch>
        </p:blipFill>
        <p:spPr>
          <a:xfrm>
            <a:off x="720090" y="9721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149090"/>
            <a:ext cx="7385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56385" r="-223" b="-1959"/>
          <a:stretch>
            <a:fillRect/>
          </a:stretch>
        </p:blipFill>
        <p:spPr>
          <a:xfrm>
            <a:off x="479425" y="1413060"/>
            <a:ext cx="10800080" cy="483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205543"/>
            <a:ext cx="400000" cy="4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31"/>
          <a:stretch>
            <a:fillRect/>
          </a:stretch>
        </p:blipFill>
        <p:spPr>
          <a:xfrm>
            <a:off x="1343025" y="4940935"/>
            <a:ext cx="10800080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4"/>
          <a:stretch>
            <a:fillRect/>
          </a:stretch>
        </p:blipFill>
        <p:spPr>
          <a:xfrm>
            <a:off x="720090" y="1484815"/>
            <a:ext cx="10800080" cy="369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7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115234"/>
            <a:ext cx="1180952" cy="5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844925"/>
            <a:ext cx="7194550" cy="285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0"/>
          <a:stretch>
            <a:fillRect/>
          </a:stretch>
        </p:blipFill>
        <p:spPr>
          <a:xfrm>
            <a:off x="720090" y="980440"/>
            <a:ext cx="10800080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62857" y="1107222"/>
            <a:ext cx="619047" cy="5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789045"/>
            <a:ext cx="6249035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2024-07-17T03:19:58Z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