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0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2538730"/>
            <a:ext cx="55340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3573145"/>
            <a:ext cx="67532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222343"/>
            <a:ext cx="352380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1277182"/>
            <a:ext cx="1371428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2192729"/>
            <a:ext cx="1380952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284855"/>
            <a:ext cx="8961755" cy="323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305423"/>
            <a:ext cx="361904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2191803"/>
            <a:ext cx="1104761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857" y="1306108"/>
            <a:ext cx="1114285" cy="40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14991" y="3142894"/>
            <a:ext cx="276953" cy="31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277265"/>
            <a:ext cx="371428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27"/>
          <a:stretch>
            <a:fillRect/>
          </a:stretch>
        </p:blipFill>
        <p:spPr>
          <a:xfrm>
            <a:off x="1415415" y="5373370"/>
            <a:ext cx="9633585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564370" cy="513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5157470"/>
            <a:ext cx="5245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193717"/>
            <a:ext cx="419047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135372"/>
            <a:ext cx="333334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49051" y="3397263"/>
            <a:ext cx="495555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9583" y="3544248"/>
            <a:ext cx="449670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1559" y="4435349"/>
            <a:ext cx="84427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8429" y="4435349"/>
            <a:ext cx="715801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8635" y="5234583"/>
            <a:ext cx="706624" cy="3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6226810"/>
            <a:ext cx="99250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267945"/>
            <a:ext cx="409523" cy="33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3220846"/>
            <a:ext cx="1114285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3719830" y="3644900"/>
            <a:ext cx="4440010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00345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09320"/>
            <a:ext cx="9025255" cy="611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6355" y="1036320"/>
            <a:ext cx="114617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80" y="4227195"/>
            <a:ext cx="61404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30"/>
          <a:stretch>
            <a:fillRect/>
          </a:stretch>
        </p:blipFill>
        <p:spPr>
          <a:xfrm>
            <a:off x="9048750" y="1197610"/>
            <a:ext cx="3168015" cy="223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0" r="9787"/>
          <a:stretch>
            <a:fillRect/>
          </a:stretch>
        </p:blipFill>
        <p:spPr>
          <a:xfrm>
            <a:off x="9264650" y="3858260"/>
            <a:ext cx="2021840" cy="237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9097645" cy="608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832215" y="4552315"/>
            <a:ext cx="5149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5975"/>
            <a:ext cx="10178415" cy="462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97390" y="4664075"/>
            <a:ext cx="6445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3" b="15318"/>
          <a:stretch>
            <a:fillRect/>
          </a:stretch>
        </p:blipFill>
        <p:spPr>
          <a:xfrm>
            <a:off x="1487805" y="5236845"/>
            <a:ext cx="9648825" cy="162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558" y="1989967"/>
            <a:ext cx="974268" cy="4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5882" y="1989967"/>
            <a:ext cx="1457167" cy="43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2576" y="3661131"/>
            <a:ext cx="457482" cy="40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1370" y="4483988"/>
            <a:ext cx="482898" cy="39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3072" y="4475505"/>
            <a:ext cx="974268" cy="3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254" y="6112736"/>
            <a:ext cx="965796" cy="39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8218" y="6104253"/>
            <a:ext cx="940381" cy="44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2135915"/>
            <a:ext cx="552380" cy="47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2298101"/>
            <a:ext cx="247619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3109026"/>
            <a:ext cx="571428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4285" y="3109026"/>
            <a:ext cx="1123809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1191604"/>
            <a:ext cx="1676190" cy="48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142" y="1201152"/>
            <a:ext cx="1695239" cy="48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4110" y="2146300"/>
            <a:ext cx="13252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3455" y="3044190"/>
            <a:ext cx="22479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809" y="4825360"/>
            <a:ext cx="371428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257819"/>
            <a:ext cx="400000" cy="35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4124639"/>
            <a:ext cx="1123809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5000901"/>
            <a:ext cx="1076190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3129638"/>
            <a:ext cx="1114285" cy="36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4285" y="3120091"/>
            <a:ext cx="1142857" cy="40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4761" y="4046157"/>
            <a:ext cx="1104761" cy="39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2024-07-17T04:47:46Z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