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4" r:id="rId6"/>
    <p:sldId id="333" r:id="rId7"/>
    <p:sldId id="332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470" y="2905125"/>
            <a:ext cx="873442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5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836930"/>
            <a:ext cx="10168255" cy="5243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5220" y="1619885"/>
            <a:ext cx="1816735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1990" y="4293235"/>
            <a:ext cx="311912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4835" y="5373370"/>
            <a:ext cx="376618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4" b="43064"/>
          <a:stretch>
            <a:fillRect/>
          </a:stretch>
        </p:blipFill>
        <p:spPr>
          <a:xfrm>
            <a:off x="5735955" y="5152390"/>
            <a:ext cx="2355850" cy="170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08685"/>
            <a:ext cx="9994265" cy="524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0460" y="5373370"/>
            <a:ext cx="64198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/>
          <a:stretch>
            <a:fillRect/>
          </a:stretch>
        </p:blipFill>
        <p:spPr>
          <a:xfrm>
            <a:off x="10043795" y="3068955"/>
            <a:ext cx="2148205" cy="1918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/>
          <a:stretch>
            <a:fillRect/>
          </a:stretch>
        </p:blipFill>
        <p:spPr>
          <a:xfrm>
            <a:off x="7896225" y="1628775"/>
            <a:ext cx="2661920" cy="2378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84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62826" y="1911210"/>
            <a:ext cx="308089" cy="33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9" t="2006"/>
          <a:stretch>
            <a:fillRect/>
          </a:stretch>
        </p:blipFill>
        <p:spPr>
          <a:xfrm>
            <a:off x="8328025" y="4077335"/>
            <a:ext cx="3937635" cy="2623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4058024"/>
            <a:ext cx="409523" cy="4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" y="972185"/>
            <a:ext cx="10314940" cy="3778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215" y="3829685"/>
            <a:ext cx="103505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580890"/>
            <a:ext cx="10314940" cy="192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/>
          <a:stretch>
            <a:fillRect/>
          </a:stretch>
        </p:blipFill>
        <p:spPr>
          <a:xfrm>
            <a:off x="9840595" y="4475480"/>
            <a:ext cx="2282190" cy="212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728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58340" y="2916555"/>
            <a:ext cx="126111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380" y="3775075"/>
            <a:ext cx="135318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0" t="201" r="10890" b="19246"/>
          <a:stretch>
            <a:fillRect/>
          </a:stretch>
        </p:blipFill>
        <p:spPr>
          <a:xfrm>
            <a:off x="6096000" y="4687570"/>
            <a:ext cx="2452370" cy="222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1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9592" y="3095107"/>
            <a:ext cx="1796962" cy="55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2039" y="4970677"/>
            <a:ext cx="1758931" cy="55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74261" y="5932264"/>
            <a:ext cx="503909" cy="5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1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714" y="1124755"/>
            <a:ext cx="457142" cy="44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6870" y="1891665"/>
            <a:ext cx="129794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2024-07-17T09:43:32Z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